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1" r:id="rId2"/>
    <p:sldId id="256" r:id="rId3"/>
    <p:sldId id="262" r:id="rId4"/>
    <p:sldId id="258" r:id="rId5"/>
    <p:sldId id="263" r:id="rId6"/>
    <p:sldId id="267" r:id="rId7"/>
    <p:sldId id="257" r:id="rId8"/>
    <p:sldId id="264" r:id="rId9"/>
    <p:sldId id="259" r:id="rId10"/>
    <p:sldId id="265" r:id="rId11"/>
    <p:sldId id="260" r:id="rId12"/>
    <p:sldId id="268" r:id="rId13"/>
  </p:sldIdLst>
  <p:sldSz cx="12192000" cy="6858000"/>
  <p:notesSz cx="6858000" cy="9144000"/>
  <p:embeddedFontLst>
    <p:embeddedFont>
      <p:font typeface="汉仪星球体W" panose="02010600030101010101" charset="-122"/>
      <p:regular r:id="rId14"/>
    </p:embeddedFont>
    <p:embeddedFont>
      <p:font typeface="Agency FB" panose="020B0503020202020204" pitchFamily="34" charset="0"/>
      <p:regular r:id="rId15"/>
      <p:bold r:id="rId16"/>
    </p:embeddedFont>
    <p:embeddedFont>
      <p:font typeface="Arial Black" panose="020B0A04020102020204" pitchFamily="34" charset="0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orbel" panose="020B0503020204020204" pitchFamily="34" charset="0"/>
      <p:regular r:id="rId22"/>
      <p:bold r:id="rId23"/>
      <p:italic r:id="rId24"/>
      <p:boldItalic r:id="rId25"/>
    </p:embeddedFont>
    <p:embeddedFont>
      <p:font typeface="等线" panose="02010600030101010101" pitchFamily="2" charset="-122"/>
      <p:regular r:id="rId26"/>
      <p:bold r:id="rId27"/>
    </p:embeddedFont>
    <p:embeddedFont>
      <p:font typeface="等线 Light" panose="02010600030101010101" pitchFamily="2" charset="-122"/>
      <p:regular r:id="rId28"/>
    </p:embeddedFont>
    <p:embeddedFont>
      <p:font typeface="华文楷体" panose="02010600040101010101" pitchFamily="2" charset="-122"/>
      <p:regular r:id="rId29"/>
    </p:embeddedFont>
    <p:embeddedFont>
      <p:font typeface="华文行楷" panose="02010800040101010101" pitchFamily="2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微软雅黑 Light" panose="020B0502040204020203" pitchFamily="34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DFF"/>
    <a:srgbClr val="CCBCCA"/>
    <a:srgbClr val="AC93A9"/>
    <a:srgbClr val="FFEFEF"/>
    <a:srgbClr val="FFF7F7"/>
    <a:srgbClr val="F3FAFF"/>
    <a:srgbClr val="E7F6FF"/>
    <a:srgbClr val="FFF2E5"/>
    <a:srgbClr val="FFECD9"/>
    <a:srgbClr val="FFE2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225" y="8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6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21" Type="http://schemas.openxmlformats.org/officeDocument/2006/relationships/font" Target="fonts/font8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9AEF34-C39F-414E-86CD-980B836EE2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C04F6A-DBEF-4767-8A55-4220E769DD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F25049-D51A-4B70-9121-D4A6F1771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48205-2345-487E-AA85-76F985AA5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3502B9-3BC1-4235-9793-EEAC94550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210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0ED830-D87A-4421-AE45-CBD1A034A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AF9138-55FD-47BE-83AE-6BE87694F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D08ACF-3783-4F1B-82AE-B212193D3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A92BE8-6849-471A-B048-511ED3D2E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7BD997-1372-4FEA-A36A-80C03BE17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54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2F6C4E6-CFAD-4DDC-B7F9-9C4143850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C78DC6-0B83-4F88-B3A9-B579BBA17D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1EBE3A-0097-4605-BB3E-20779207F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808EF0-33CE-4789-84C8-597BCDC98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D25394-2393-4580-84CA-D76DF4AE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661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0D6576-5217-43B8-B7B3-66FFFCFC1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C186AC-06B8-4E2D-9B51-B9DB63CAF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8845AF-C795-4A8C-A83D-EA0BF3D7D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187E75-6ECB-48EF-AB1D-B5B1B8C97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07FAC4-13D2-47D5-9002-A928AC0A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28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79D9FC-0D47-43BE-8A62-45E46B7C9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485265-01A6-4747-8516-3D852F0D2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7B17E6-7950-4AF7-9AE8-3A15EA28B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36DFFA-B65E-499B-A5FC-2DAA8D6F2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44D0CC-5323-4958-BB62-EAC996098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93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DD4486-5A79-49EE-8083-EA71336B9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94F9B-9D79-4CD5-9E8D-97C42D237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9C2DF8D-1D64-4211-B117-2CC62125BB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EACC33-9678-4344-B405-D13BA7CA7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F11445-04CB-4FE7-9B45-A1A4600F7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939DCB-36E6-445E-9E18-5ED0F6DB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296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BF432E-0CE1-4A91-8C3F-08B4C74B2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667493-5E78-4D76-B363-1BB2F34F6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4F0012-8989-4336-80F1-EA8AE5015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DFE3533-E342-441E-B2DF-D691CFF7A3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5593DA7-589C-4855-8C35-285849F927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6678EA2-91CB-4695-B3B2-E92698E86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0EBD33A-7F1A-471E-B40D-18E10BCDB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6EA3F3B-B63F-41DB-B2B2-5B86E6873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1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A6C973-57FB-4C67-A2D1-1A6D396B4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A97525-3378-40B7-8ADF-CAFF1E7D1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0F8BC23-A555-4B3E-9A46-0CE24C757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A7F500-DC8E-425F-830B-773D6537D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866ED0C-DBD2-4733-9951-8B5E04628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9ABBE74-7430-4935-9E91-B402B6C2B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E11AE2-184A-42B8-9801-2B51E3399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532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1C10A9-E7DA-4524-A09E-1566B18C3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48A34F-DBBF-4449-BBCA-D086A8BEE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C1F89E-7341-4B15-B62E-0BC5F865C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1A5DF2-C834-4326-BE86-6513662B8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E26C27-0A4B-4F07-81BB-1CDBB2CB8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F117D14-6AAA-40EC-9310-B5B29DFE2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887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2EF889-A451-4C92-9360-AD0A43DEF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495AB11-A677-4469-9CCF-6C1BD53B3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574DD8-2D64-40D6-A6C5-FC81AB0B02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90B9F6D-8CA3-40E0-996E-239AB7241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56C544F-C03E-473B-9574-54C0C9A10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68C763-FC79-4C76-AC77-E89DDBCBA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521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6F09040-D565-4606-AEFF-D0CB77C95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E8F79A-5A48-4CE2-B65D-EBC779AC9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2C124D-779C-4AD0-9B06-DFCD639F4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914D3-A38C-4E99-AC39-717D53E09627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DE9CC1-B9CA-4B1C-B642-062184BC54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165BAE-0CEB-4155-A4B8-F7CA7D0ECE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A25B2-4BDD-4D63-887F-65E236AA38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7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id="{04933AAE-1271-40A1-B359-5F7CAFB726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BCCA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箭头: V 形 43">
            <a:extLst>
              <a:ext uri="{FF2B5EF4-FFF2-40B4-BE49-F238E27FC236}">
                <a16:creationId xmlns:a16="http://schemas.microsoft.com/office/drawing/2014/main" id="{BFD71CF4-FEE9-4A2F-AC31-A00CB29D59B7}"/>
              </a:ext>
            </a:extLst>
          </p:cNvPr>
          <p:cNvSpPr/>
          <p:nvPr/>
        </p:nvSpPr>
        <p:spPr>
          <a:xfrm rot="16200000" flipH="1">
            <a:off x="3140872" y="-2488406"/>
            <a:ext cx="6062664" cy="10725153"/>
          </a:xfrm>
          <a:prstGeom prst="chevron">
            <a:avLst>
              <a:gd name="adj" fmla="val 96837"/>
            </a:avLst>
          </a:prstGeom>
          <a:solidFill>
            <a:srgbClr val="FB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841D60C-35D2-49B9-B6E3-9454363F66D7}"/>
              </a:ext>
            </a:extLst>
          </p:cNvPr>
          <p:cNvSpPr txBox="1"/>
          <p:nvPr/>
        </p:nvSpPr>
        <p:spPr>
          <a:xfrm>
            <a:off x="2624304" y="3192431"/>
            <a:ext cx="6863234" cy="1446550"/>
          </a:xfrm>
          <a:prstGeom prst="rect">
            <a:avLst/>
          </a:prstGeom>
          <a:solidFill>
            <a:srgbClr val="FBFDFF"/>
          </a:solidFill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AC93A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复旦</a:t>
            </a:r>
            <a:r>
              <a:rPr lang="en-US" altLang="zh-CN" sz="8800" dirty="0">
                <a:solidFill>
                  <a:srgbClr val="AC93A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PPT</a:t>
            </a:r>
            <a:r>
              <a:rPr lang="zh-CN" altLang="en-US" sz="8800" dirty="0">
                <a:solidFill>
                  <a:srgbClr val="AC93A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模板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39DF2BF-1775-4B8F-966A-DA784CC87FF2}"/>
              </a:ext>
            </a:extLst>
          </p:cNvPr>
          <p:cNvSpPr txBox="1"/>
          <p:nvPr/>
        </p:nvSpPr>
        <p:spPr>
          <a:xfrm>
            <a:off x="4438019" y="1173023"/>
            <a:ext cx="5049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rial Black" panose="020B0A04020102020204" pitchFamily="34" charset="0"/>
                <a:ea typeface="HanWangWCL03" panose="02020600000000000000" pitchFamily="18" charset="-120"/>
              </a:rPr>
              <a:t>2021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  <a:ea typeface="HanWangWCL03" panose="02020600000000000000" pitchFamily="18" charset="-120"/>
            </a:endParaRPr>
          </a:p>
        </p:txBody>
      </p:sp>
      <p:sp>
        <p:nvSpPr>
          <p:cNvPr id="6" name="流程图: 接点 5">
            <a:extLst>
              <a:ext uri="{FF2B5EF4-FFF2-40B4-BE49-F238E27FC236}">
                <a16:creationId xmlns:a16="http://schemas.microsoft.com/office/drawing/2014/main" id="{293359D8-648A-4EE3-9A95-8E9794CDCF0E}"/>
              </a:ext>
            </a:extLst>
          </p:cNvPr>
          <p:cNvSpPr/>
          <p:nvPr/>
        </p:nvSpPr>
        <p:spPr>
          <a:xfrm>
            <a:off x="11130158" y="161423"/>
            <a:ext cx="1195200" cy="1011600"/>
          </a:xfrm>
          <a:prstGeom prst="flowChartConnector">
            <a:avLst/>
          </a:prstGeom>
          <a:blipFill dpi="0" rotWithShape="1">
            <a:blip r:embed="rId3">
              <a:alphaModFix amt="55000"/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016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0B886A1-16AB-417B-AFB2-DCA41E2F1EE0}"/>
              </a:ext>
            </a:extLst>
          </p:cNvPr>
          <p:cNvSpPr/>
          <p:nvPr/>
        </p:nvSpPr>
        <p:spPr>
          <a:xfrm>
            <a:off x="0" y="0"/>
            <a:ext cx="6771169" cy="6858000"/>
          </a:xfrm>
          <a:custGeom>
            <a:avLst/>
            <a:gdLst>
              <a:gd name="connsiteX0" fmla="*/ 978310 w 6771169"/>
              <a:gd name="connsiteY0" fmla="*/ 0 h 6858000"/>
              <a:gd name="connsiteX1" fmla="*/ 3836240 w 6771169"/>
              <a:gd name="connsiteY1" fmla="*/ 0 h 6858000"/>
              <a:gd name="connsiteX2" fmla="*/ 3913239 w 6771169"/>
              <a:gd name="connsiteY2" fmla="*/ 0 h 6858000"/>
              <a:gd name="connsiteX3" fmla="*/ 6771169 w 6771169"/>
              <a:gd name="connsiteY3" fmla="*/ 0 h 6858000"/>
              <a:gd name="connsiteX4" fmla="*/ 5792859 w 6771169"/>
              <a:gd name="connsiteY4" fmla="*/ 6858000 h 6858000"/>
              <a:gd name="connsiteX5" fmla="*/ 2934929 w 6771169"/>
              <a:gd name="connsiteY5" fmla="*/ 6858000 h 6858000"/>
              <a:gd name="connsiteX6" fmla="*/ 2857930 w 6771169"/>
              <a:gd name="connsiteY6" fmla="*/ 6858000 h 6858000"/>
              <a:gd name="connsiteX7" fmla="*/ 0 w 677116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71169" h="6858000">
                <a:moveTo>
                  <a:pt x="978310" y="0"/>
                </a:moveTo>
                <a:lnTo>
                  <a:pt x="3836240" y="0"/>
                </a:lnTo>
                <a:lnTo>
                  <a:pt x="3913239" y="0"/>
                </a:lnTo>
                <a:lnTo>
                  <a:pt x="6771169" y="0"/>
                </a:lnTo>
                <a:lnTo>
                  <a:pt x="5792859" y="6858000"/>
                </a:lnTo>
                <a:lnTo>
                  <a:pt x="2934929" y="6858000"/>
                </a:lnTo>
                <a:lnTo>
                  <a:pt x="285793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CBB843-4CB4-4689-AAB1-71D8A58B1A02}"/>
              </a:ext>
            </a:extLst>
          </p:cNvPr>
          <p:cNvSpPr/>
          <p:nvPr/>
        </p:nvSpPr>
        <p:spPr>
          <a:xfrm>
            <a:off x="0" y="1658679"/>
            <a:ext cx="12192000" cy="3763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00DBFF-B33B-4002-A66F-319A8ACA09D0}"/>
              </a:ext>
            </a:extLst>
          </p:cNvPr>
          <p:cNvSpPr txBox="1"/>
          <p:nvPr/>
        </p:nvSpPr>
        <p:spPr>
          <a:xfrm>
            <a:off x="6771169" y="1286178"/>
            <a:ext cx="38596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700" dirty="0">
                <a:solidFill>
                  <a:srgbClr val="EEEA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  <a:endParaRPr kumimoji="0" lang="zh-CN" altLang="en-US" sz="28700" b="0" i="0" u="none" strike="noStrike" kern="1200" cap="none" spc="0" normalizeH="0" baseline="0" noProof="0" dirty="0">
              <a:ln>
                <a:noFill/>
              </a:ln>
              <a:solidFill>
                <a:srgbClr val="EEEA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05B9F-C0D3-4888-8508-FE5E02C6A9DC}"/>
              </a:ext>
            </a:extLst>
          </p:cNvPr>
          <p:cNvSpPr txBox="1"/>
          <p:nvPr/>
        </p:nvSpPr>
        <p:spPr>
          <a:xfrm>
            <a:off x="6471452" y="2934115"/>
            <a:ext cx="516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AC93A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请输入您的主题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84F5408-19D1-4DE9-B554-A03F7BD0D1BC}"/>
              </a:ext>
            </a:extLst>
          </p:cNvPr>
          <p:cNvSpPr>
            <a:spLocks/>
          </p:cNvSpPr>
          <p:nvPr/>
        </p:nvSpPr>
        <p:spPr bwMode="auto">
          <a:xfrm>
            <a:off x="-2725421" y="829698"/>
            <a:ext cx="8622950" cy="5039832"/>
          </a:xfrm>
          <a:custGeom>
            <a:avLst/>
            <a:gdLst>
              <a:gd name="T0" fmla="*/ 954 w 1371"/>
              <a:gd name="T1" fmla="*/ 167 h 1034"/>
              <a:gd name="T2" fmla="*/ 1366 w 1371"/>
              <a:gd name="T3" fmla="*/ 881 h 1034"/>
              <a:gd name="T4" fmla="*/ 1244 w 1371"/>
              <a:gd name="T5" fmla="*/ 994 h 1034"/>
              <a:gd name="T6" fmla="*/ 1170 w 1371"/>
              <a:gd name="T7" fmla="*/ 1032 h 1034"/>
              <a:gd name="T8" fmla="*/ 1111 w 1371"/>
              <a:gd name="T9" fmla="*/ 993 h 1034"/>
              <a:gd name="T10" fmla="*/ 1063 w 1371"/>
              <a:gd name="T11" fmla="*/ 951 h 1034"/>
              <a:gd name="T12" fmla="*/ 984 w 1371"/>
              <a:gd name="T13" fmla="*/ 902 h 1034"/>
              <a:gd name="T14" fmla="*/ 945 w 1371"/>
              <a:gd name="T15" fmla="*/ 888 h 1034"/>
              <a:gd name="T16" fmla="*/ 910 w 1371"/>
              <a:gd name="T17" fmla="*/ 930 h 1034"/>
              <a:gd name="T18" fmla="*/ 888 w 1371"/>
              <a:gd name="T19" fmla="*/ 940 h 1034"/>
              <a:gd name="T20" fmla="*/ 844 w 1371"/>
              <a:gd name="T21" fmla="*/ 942 h 1034"/>
              <a:gd name="T22" fmla="*/ 776 w 1371"/>
              <a:gd name="T23" fmla="*/ 938 h 1034"/>
              <a:gd name="T24" fmla="*/ 735 w 1371"/>
              <a:gd name="T25" fmla="*/ 996 h 1034"/>
              <a:gd name="T26" fmla="*/ 744 w 1371"/>
              <a:gd name="T27" fmla="*/ 982 h 1034"/>
              <a:gd name="T28" fmla="*/ 479 w 1371"/>
              <a:gd name="T29" fmla="*/ 723 h 1034"/>
              <a:gd name="T30" fmla="*/ 537 w 1371"/>
              <a:gd name="T31" fmla="*/ 761 h 1034"/>
              <a:gd name="T32" fmla="*/ 567 w 1371"/>
              <a:gd name="T33" fmla="*/ 783 h 1034"/>
              <a:gd name="T34" fmla="*/ 470 w 1371"/>
              <a:gd name="T35" fmla="*/ 668 h 1034"/>
              <a:gd name="T36" fmla="*/ 484 w 1371"/>
              <a:gd name="T37" fmla="*/ 788 h 1034"/>
              <a:gd name="T38" fmla="*/ 484 w 1371"/>
              <a:gd name="T39" fmla="*/ 849 h 1034"/>
              <a:gd name="T40" fmla="*/ 485 w 1371"/>
              <a:gd name="T41" fmla="*/ 857 h 1034"/>
              <a:gd name="T42" fmla="*/ 471 w 1371"/>
              <a:gd name="T43" fmla="*/ 880 h 1034"/>
              <a:gd name="T44" fmla="*/ 430 w 1371"/>
              <a:gd name="T45" fmla="*/ 907 h 1034"/>
              <a:gd name="T46" fmla="*/ 414 w 1371"/>
              <a:gd name="T47" fmla="*/ 930 h 1034"/>
              <a:gd name="T48" fmla="*/ 376 w 1371"/>
              <a:gd name="T49" fmla="*/ 954 h 1034"/>
              <a:gd name="T50" fmla="*/ 340 w 1371"/>
              <a:gd name="T51" fmla="*/ 963 h 1034"/>
              <a:gd name="T52" fmla="*/ 208 w 1371"/>
              <a:gd name="T53" fmla="*/ 889 h 1034"/>
              <a:gd name="T54" fmla="*/ 195 w 1371"/>
              <a:gd name="T55" fmla="*/ 858 h 1034"/>
              <a:gd name="T56" fmla="*/ 89 w 1371"/>
              <a:gd name="T57" fmla="*/ 768 h 1034"/>
              <a:gd name="T58" fmla="*/ 63 w 1371"/>
              <a:gd name="T59" fmla="*/ 722 h 1034"/>
              <a:gd name="T60" fmla="*/ 45 w 1371"/>
              <a:gd name="T61" fmla="*/ 695 h 1034"/>
              <a:gd name="T62" fmla="*/ 312 w 1371"/>
              <a:gd name="T63" fmla="*/ 758 h 1034"/>
              <a:gd name="T64" fmla="*/ 166 w 1371"/>
              <a:gd name="T65" fmla="*/ 560 h 1034"/>
              <a:gd name="T66" fmla="*/ 192 w 1371"/>
              <a:gd name="T67" fmla="*/ 559 h 1034"/>
              <a:gd name="T68" fmla="*/ 211 w 1371"/>
              <a:gd name="T69" fmla="*/ 525 h 1034"/>
              <a:gd name="T70" fmla="*/ 249 w 1371"/>
              <a:gd name="T71" fmla="*/ 486 h 1034"/>
              <a:gd name="T72" fmla="*/ 641 w 1371"/>
              <a:gd name="T73" fmla="*/ 681 h 1034"/>
              <a:gd name="T74" fmla="*/ 622 w 1371"/>
              <a:gd name="T75" fmla="*/ 628 h 1034"/>
              <a:gd name="T76" fmla="*/ 537 w 1371"/>
              <a:gd name="T77" fmla="*/ 495 h 1034"/>
              <a:gd name="T78" fmla="*/ 452 w 1371"/>
              <a:gd name="T79" fmla="*/ 376 h 1034"/>
              <a:gd name="T80" fmla="*/ 484 w 1371"/>
              <a:gd name="T81" fmla="*/ 348 h 1034"/>
              <a:gd name="T82" fmla="*/ 504 w 1371"/>
              <a:gd name="T83" fmla="*/ 283 h 1034"/>
              <a:gd name="T84" fmla="*/ 539 w 1371"/>
              <a:gd name="T85" fmla="*/ 272 h 1034"/>
              <a:gd name="T86" fmla="*/ 560 w 1371"/>
              <a:gd name="T87" fmla="*/ 258 h 1034"/>
              <a:gd name="T88" fmla="*/ 571 w 1371"/>
              <a:gd name="T89" fmla="*/ 256 h 1034"/>
              <a:gd name="T90" fmla="*/ 577 w 1371"/>
              <a:gd name="T91" fmla="*/ 194 h 1034"/>
              <a:gd name="T92" fmla="*/ 770 w 1371"/>
              <a:gd name="T93" fmla="*/ 273 h 1034"/>
              <a:gd name="T94" fmla="*/ 744 w 1371"/>
              <a:gd name="T95" fmla="*/ 235 h 1034"/>
              <a:gd name="T96" fmla="*/ 706 w 1371"/>
              <a:gd name="T97" fmla="*/ 192 h 1034"/>
              <a:gd name="T98" fmla="*/ 723 w 1371"/>
              <a:gd name="T99" fmla="*/ 182 h 1034"/>
              <a:gd name="T100" fmla="*/ 766 w 1371"/>
              <a:gd name="T101" fmla="*/ 207 h 1034"/>
              <a:gd name="T102" fmla="*/ 825 w 1371"/>
              <a:gd name="T103" fmla="*/ 247 h 1034"/>
              <a:gd name="T104" fmla="*/ 883 w 1371"/>
              <a:gd name="T105" fmla="*/ 277 h 1034"/>
              <a:gd name="T106" fmla="*/ 772 w 1371"/>
              <a:gd name="T107" fmla="*/ 165 h 1034"/>
              <a:gd name="T108" fmla="*/ 851 w 1371"/>
              <a:gd name="T109" fmla="*/ 223 h 1034"/>
              <a:gd name="T110" fmla="*/ 963 w 1371"/>
              <a:gd name="T111" fmla="*/ 291 h 1034"/>
              <a:gd name="T112" fmla="*/ 872 w 1371"/>
              <a:gd name="T113" fmla="*/ 208 h 1034"/>
              <a:gd name="T114" fmla="*/ 865 w 1371"/>
              <a:gd name="T115" fmla="*/ 178 h 1034"/>
              <a:gd name="T116" fmla="*/ 715 w 1371"/>
              <a:gd name="T117" fmla="*/ 55 h 1034"/>
              <a:gd name="T118" fmla="*/ 694 w 1371"/>
              <a:gd name="T119" fmla="*/ 3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1" h="1034">
                <a:moveTo>
                  <a:pt x="744" y="18"/>
                </a:moveTo>
                <a:cubicBezTo>
                  <a:pt x="756" y="24"/>
                  <a:pt x="756" y="24"/>
                  <a:pt x="756" y="24"/>
                </a:cubicBezTo>
                <a:cubicBezTo>
                  <a:pt x="755" y="23"/>
                  <a:pt x="757" y="20"/>
                  <a:pt x="759" y="20"/>
                </a:cubicBezTo>
                <a:cubicBezTo>
                  <a:pt x="786" y="32"/>
                  <a:pt x="811" y="49"/>
                  <a:pt x="835" y="65"/>
                </a:cubicBezTo>
                <a:cubicBezTo>
                  <a:pt x="858" y="85"/>
                  <a:pt x="886" y="104"/>
                  <a:pt x="911" y="124"/>
                </a:cubicBezTo>
                <a:cubicBezTo>
                  <a:pt x="952" y="159"/>
                  <a:pt x="952" y="159"/>
                  <a:pt x="952" y="159"/>
                </a:cubicBezTo>
                <a:cubicBezTo>
                  <a:pt x="954" y="167"/>
                  <a:pt x="954" y="167"/>
                  <a:pt x="954" y="167"/>
                </a:cubicBezTo>
                <a:cubicBezTo>
                  <a:pt x="1076" y="286"/>
                  <a:pt x="1183" y="423"/>
                  <a:pt x="1259" y="568"/>
                </a:cubicBezTo>
                <a:cubicBezTo>
                  <a:pt x="1259" y="570"/>
                  <a:pt x="1258" y="572"/>
                  <a:pt x="1256" y="574"/>
                </a:cubicBezTo>
                <a:cubicBezTo>
                  <a:pt x="1258" y="586"/>
                  <a:pt x="1270" y="591"/>
                  <a:pt x="1276" y="601"/>
                </a:cubicBezTo>
                <a:cubicBezTo>
                  <a:pt x="1294" y="639"/>
                  <a:pt x="1315" y="676"/>
                  <a:pt x="1329" y="715"/>
                </a:cubicBezTo>
                <a:cubicBezTo>
                  <a:pt x="1330" y="737"/>
                  <a:pt x="1340" y="757"/>
                  <a:pt x="1348" y="776"/>
                </a:cubicBezTo>
                <a:cubicBezTo>
                  <a:pt x="1359" y="786"/>
                  <a:pt x="1349" y="804"/>
                  <a:pt x="1359" y="814"/>
                </a:cubicBezTo>
                <a:cubicBezTo>
                  <a:pt x="1368" y="835"/>
                  <a:pt x="1363" y="859"/>
                  <a:pt x="1366" y="881"/>
                </a:cubicBezTo>
                <a:cubicBezTo>
                  <a:pt x="1363" y="891"/>
                  <a:pt x="1371" y="905"/>
                  <a:pt x="1359" y="912"/>
                </a:cubicBezTo>
                <a:cubicBezTo>
                  <a:pt x="1368" y="932"/>
                  <a:pt x="1354" y="945"/>
                  <a:pt x="1352" y="965"/>
                </a:cubicBezTo>
                <a:cubicBezTo>
                  <a:pt x="1342" y="967"/>
                  <a:pt x="1350" y="980"/>
                  <a:pt x="1338" y="979"/>
                </a:cubicBezTo>
                <a:cubicBezTo>
                  <a:pt x="1336" y="993"/>
                  <a:pt x="1322" y="995"/>
                  <a:pt x="1311" y="997"/>
                </a:cubicBezTo>
                <a:cubicBezTo>
                  <a:pt x="1312" y="999"/>
                  <a:pt x="1311" y="1001"/>
                  <a:pt x="1309" y="1001"/>
                </a:cubicBezTo>
                <a:cubicBezTo>
                  <a:pt x="1293" y="1005"/>
                  <a:pt x="1278" y="977"/>
                  <a:pt x="1265" y="1000"/>
                </a:cubicBezTo>
                <a:cubicBezTo>
                  <a:pt x="1258" y="1002"/>
                  <a:pt x="1248" y="1001"/>
                  <a:pt x="1244" y="994"/>
                </a:cubicBezTo>
                <a:cubicBezTo>
                  <a:pt x="1238" y="995"/>
                  <a:pt x="1230" y="996"/>
                  <a:pt x="1224" y="993"/>
                </a:cubicBezTo>
                <a:cubicBezTo>
                  <a:pt x="1223" y="997"/>
                  <a:pt x="1226" y="1003"/>
                  <a:pt x="1223" y="1006"/>
                </a:cubicBezTo>
                <a:cubicBezTo>
                  <a:pt x="1228" y="1012"/>
                  <a:pt x="1228" y="1012"/>
                  <a:pt x="1228" y="1012"/>
                </a:cubicBezTo>
                <a:cubicBezTo>
                  <a:pt x="1224" y="1019"/>
                  <a:pt x="1218" y="1024"/>
                  <a:pt x="1210" y="1024"/>
                </a:cubicBezTo>
                <a:cubicBezTo>
                  <a:pt x="1197" y="1028"/>
                  <a:pt x="1188" y="1016"/>
                  <a:pt x="1176" y="1016"/>
                </a:cubicBezTo>
                <a:cubicBezTo>
                  <a:pt x="1182" y="1025"/>
                  <a:pt x="1182" y="1025"/>
                  <a:pt x="1182" y="1025"/>
                </a:cubicBezTo>
                <a:cubicBezTo>
                  <a:pt x="1176" y="1025"/>
                  <a:pt x="1177" y="1034"/>
                  <a:pt x="1170" y="1032"/>
                </a:cubicBezTo>
                <a:cubicBezTo>
                  <a:pt x="1164" y="1033"/>
                  <a:pt x="1161" y="1027"/>
                  <a:pt x="1156" y="1026"/>
                </a:cubicBezTo>
                <a:cubicBezTo>
                  <a:pt x="1156" y="1023"/>
                  <a:pt x="1153" y="1019"/>
                  <a:pt x="1150" y="1018"/>
                </a:cubicBezTo>
                <a:cubicBezTo>
                  <a:pt x="1147" y="1019"/>
                  <a:pt x="1148" y="1023"/>
                  <a:pt x="1146" y="1023"/>
                </a:cubicBezTo>
                <a:cubicBezTo>
                  <a:pt x="1143" y="1022"/>
                  <a:pt x="1145" y="1019"/>
                  <a:pt x="1145" y="1017"/>
                </a:cubicBezTo>
                <a:cubicBezTo>
                  <a:pt x="1141" y="1012"/>
                  <a:pt x="1140" y="997"/>
                  <a:pt x="1130" y="1006"/>
                </a:cubicBezTo>
                <a:cubicBezTo>
                  <a:pt x="1123" y="1004"/>
                  <a:pt x="1117" y="997"/>
                  <a:pt x="1110" y="994"/>
                </a:cubicBezTo>
                <a:cubicBezTo>
                  <a:pt x="1111" y="993"/>
                  <a:pt x="1111" y="993"/>
                  <a:pt x="1111" y="993"/>
                </a:cubicBezTo>
                <a:cubicBezTo>
                  <a:pt x="1108" y="986"/>
                  <a:pt x="1098" y="983"/>
                  <a:pt x="1093" y="977"/>
                </a:cubicBezTo>
                <a:cubicBezTo>
                  <a:pt x="1092" y="981"/>
                  <a:pt x="1098" y="985"/>
                  <a:pt x="1100" y="990"/>
                </a:cubicBezTo>
                <a:cubicBezTo>
                  <a:pt x="1107" y="994"/>
                  <a:pt x="1112" y="1003"/>
                  <a:pt x="1121" y="1006"/>
                </a:cubicBezTo>
                <a:cubicBezTo>
                  <a:pt x="1124" y="1009"/>
                  <a:pt x="1124" y="1009"/>
                  <a:pt x="1124" y="1009"/>
                </a:cubicBezTo>
                <a:cubicBezTo>
                  <a:pt x="1114" y="1007"/>
                  <a:pt x="1106" y="997"/>
                  <a:pt x="1096" y="990"/>
                </a:cubicBezTo>
                <a:cubicBezTo>
                  <a:pt x="1077" y="963"/>
                  <a:pt x="1077" y="963"/>
                  <a:pt x="1077" y="963"/>
                </a:cubicBezTo>
                <a:cubicBezTo>
                  <a:pt x="1072" y="961"/>
                  <a:pt x="1066" y="955"/>
                  <a:pt x="1063" y="951"/>
                </a:cubicBezTo>
                <a:cubicBezTo>
                  <a:pt x="1058" y="943"/>
                  <a:pt x="1046" y="943"/>
                  <a:pt x="1040" y="934"/>
                </a:cubicBezTo>
                <a:cubicBezTo>
                  <a:pt x="1037" y="937"/>
                  <a:pt x="1035" y="937"/>
                  <a:pt x="1032" y="934"/>
                </a:cubicBezTo>
                <a:cubicBezTo>
                  <a:pt x="1030" y="931"/>
                  <a:pt x="1028" y="936"/>
                  <a:pt x="1026" y="936"/>
                </a:cubicBezTo>
                <a:cubicBezTo>
                  <a:pt x="1023" y="932"/>
                  <a:pt x="1017" y="937"/>
                  <a:pt x="1014" y="931"/>
                </a:cubicBezTo>
                <a:cubicBezTo>
                  <a:pt x="1013" y="933"/>
                  <a:pt x="1014" y="936"/>
                  <a:pt x="1015" y="937"/>
                </a:cubicBezTo>
                <a:cubicBezTo>
                  <a:pt x="1003" y="935"/>
                  <a:pt x="996" y="921"/>
                  <a:pt x="986" y="913"/>
                </a:cubicBezTo>
                <a:cubicBezTo>
                  <a:pt x="986" y="909"/>
                  <a:pt x="981" y="906"/>
                  <a:pt x="984" y="902"/>
                </a:cubicBezTo>
                <a:cubicBezTo>
                  <a:pt x="973" y="895"/>
                  <a:pt x="975" y="883"/>
                  <a:pt x="966" y="877"/>
                </a:cubicBezTo>
                <a:cubicBezTo>
                  <a:pt x="972" y="873"/>
                  <a:pt x="972" y="873"/>
                  <a:pt x="972" y="873"/>
                </a:cubicBezTo>
                <a:cubicBezTo>
                  <a:pt x="965" y="868"/>
                  <a:pt x="966" y="859"/>
                  <a:pt x="960" y="854"/>
                </a:cubicBezTo>
                <a:cubicBezTo>
                  <a:pt x="957" y="859"/>
                  <a:pt x="962" y="862"/>
                  <a:pt x="962" y="866"/>
                </a:cubicBezTo>
                <a:cubicBezTo>
                  <a:pt x="958" y="863"/>
                  <a:pt x="958" y="863"/>
                  <a:pt x="958" y="863"/>
                </a:cubicBezTo>
                <a:cubicBezTo>
                  <a:pt x="948" y="873"/>
                  <a:pt x="951" y="890"/>
                  <a:pt x="939" y="899"/>
                </a:cubicBezTo>
                <a:cubicBezTo>
                  <a:pt x="945" y="888"/>
                  <a:pt x="945" y="888"/>
                  <a:pt x="945" y="888"/>
                </a:cubicBezTo>
                <a:cubicBezTo>
                  <a:pt x="942" y="888"/>
                  <a:pt x="939" y="894"/>
                  <a:pt x="937" y="897"/>
                </a:cubicBezTo>
                <a:cubicBezTo>
                  <a:pt x="929" y="901"/>
                  <a:pt x="920" y="905"/>
                  <a:pt x="915" y="913"/>
                </a:cubicBezTo>
                <a:cubicBezTo>
                  <a:pt x="919" y="921"/>
                  <a:pt x="926" y="913"/>
                  <a:pt x="931" y="911"/>
                </a:cubicBezTo>
                <a:cubicBezTo>
                  <a:pt x="936" y="909"/>
                  <a:pt x="932" y="904"/>
                  <a:pt x="938" y="902"/>
                </a:cubicBezTo>
                <a:cubicBezTo>
                  <a:pt x="936" y="911"/>
                  <a:pt x="926" y="916"/>
                  <a:pt x="920" y="921"/>
                </a:cubicBezTo>
                <a:cubicBezTo>
                  <a:pt x="920" y="920"/>
                  <a:pt x="920" y="920"/>
                  <a:pt x="920" y="920"/>
                </a:cubicBezTo>
                <a:cubicBezTo>
                  <a:pt x="918" y="926"/>
                  <a:pt x="914" y="925"/>
                  <a:pt x="910" y="930"/>
                </a:cubicBezTo>
                <a:cubicBezTo>
                  <a:pt x="897" y="933"/>
                  <a:pt x="891" y="915"/>
                  <a:pt x="878" y="919"/>
                </a:cubicBezTo>
                <a:cubicBezTo>
                  <a:pt x="876" y="917"/>
                  <a:pt x="872" y="920"/>
                  <a:pt x="870" y="919"/>
                </a:cubicBezTo>
                <a:cubicBezTo>
                  <a:pt x="876" y="926"/>
                  <a:pt x="882" y="923"/>
                  <a:pt x="889" y="927"/>
                </a:cubicBezTo>
                <a:cubicBezTo>
                  <a:pt x="886" y="927"/>
                  <a:pt x="877" y="930"/>
                  <a:pt x="876" y="923"/>
                </a:cubicBezTo>
                <a:cubicBezTo>
                  <a:pt x="875" y="925"/>
                  <a:pt x="869" y="925"/>
                  <a:pt x="872" y="929"/>
                </a:cubicBezTo>
                <a:cubicBezTo>
                  <a:pt x="876" y="933"/>
                  <a:pt x="882" y="927"/>
                  <a:pt x="882" y="934"/>
                </a:cubicBezTo>
                <a:cubicBezTo>
                  <a:pt x="882" y="938"/>
                  <a:pt x="887" y="937"/>
                  <a:pt x="888" y="940"/>
                </a:cubicBezTo>
                <a:cubicBezTo>
                  <a:pt x="878" y="940"/>
                  <a:pt x="878" y="940"/>
                  <a:pt x="878" y="940"/>
                </a:cubicBezTo>
                <a:cubicBezTo>
                  <a:pt x="880" y="937"/>
                  <a:pt x="876" y="935"/>
                  <a:pt x="874" y="934"/>
                </a:cubicBezTo>
                <a:cubicBezTo>
                  <a:pt x="872" y="934"/>
                  <a:pt x="869" y="937"/>
                  <a:pt x="868" y="933"/>
                </a:cubicBezTo>
                <a:cubicBezTo>
                  <a:pt x="867" y="930"/>
                  <a:pt x="864" y="932"/>
                  <a:pt x="863" y="933"/>
                </a:cubicBezTo>
                <a:cubicBezTo>
                  <a:pt x="859" y="938"/>
                  <a:pt x="868" y="936"/>
                  <a:pt x="866" y="940"/>
                </a:cubicBezTo>
                <a:cubicBezTo>
                  <a:pt x="861" y="938"/>
                  <a:pt x="856" y="933"/>
                  <a:pt x="850" y="935"/>
                </a:cubicBezTo>
                <a:cubicBezTo>
                  <a:pt x="850" y="938"/>
                  <a:pt x="846" y="941"/>
                  <a:pt x="844" y="942"/>
                </a:cubicBezTo>
                <a:cubicBezTo>
                  <a:pt x="840" y="941"/>
                  <a:pt x="834" y="941"/>
                  <a:pt x="834" y="945"/>
                </a:cubicBezTo>
                <a:cubicBezTo>
                  <a:pt x="828" y="943"/>
                  <a:pt x="830" y="930"/>
                  <a:pt x="820" y="935"/>
                </a:cubicBezTo>
                <a:cubicBezTo>
                  <a:pt x="823" y="939"/>
                  <a:pt x="823" y="939"/>
                  <a:pt x="823" y="939"/>
                </a:cubicBezTo>
                <a:cubicBezTo>
                  <a:pt x="820" y="945"/>
                  <a:pt x="816" y="935"/>
                  <a:pt x="813" y="941"/>
                </a:cubicBezTo>
                <a:cubicBezTo>
                  <a:pt x="809" y="938"/>
                  <a:pt x="806" y="935"/>
                  <a:pt x="800" y="937"/>
                </a:cubicBezTo>
                <a:cubicBezTo>
                  <a:pt x="795" y="934"/>
                  <a:pt x="790" y="926"/>
                  <a:pt x="783" y="931"/>
                </a:cubicBezTo>
                <a:cubicBezTo>
                  <a:pt x="781" y="934"/>
                  <a:pt x="780" y="938"/>
                  <a:pt x="776" y="938"/>
                </a:cubicBezTo>
                <a:cubicBezTo>
                  <a:pt x="781" y="942"/>
                  <a:pt x="788" y="948"/>
                  <a:pt x="793" y="953"/>
                </a:cubicBezTo>
                <a:cubicBezTo>
                  <a:pt x="790" y="957"/>
                  <a:pt x="781" y="948"/>
                  <a:pt x="783" y="955"/>
                </a:cubicBezTo>
                <a:cubicBezTo>
                  <a:pt x="792" y="957"/>
                  <a:pt x="787" y="965"/>
                  <a:pt x="795" y="964"/>
                </a:cubicBezTo>
                <a:cubicBezTo>
                  <a:pt x="800" y="968"/>
                  <a:pt x="808" y="961"/>
                  <a:pt x="808" y="969"/>
                </a:cubicBezTo>
                <a:cubicBezTo>
                  <a:pt x="803" y="979"/>
                  <a:pt x="793" y="987"/>
                  <a:pt x="783" y="991"/>
                </a:cubicBezTo>
                <a:cubicBezTo>
                  <a:pt x="778" y="990"/>
                  <a:pt x="769" y="990"/>
                  <a:pt x="767" y="983"/>
                </a:cubicBezTo>
                <a:cubicBezTo>
                  <a:pt x="757" y="988"/>
                  <a:pt x="747" y="997"/>
                  <a:pt x="735" y="996"/>
                </a:cubicBezTo>
                <a:cubicBezTo>
                  <a:pt x="728" y="989"/>
                  <a:pt x="716" y="992"/>
                  <a:pt x="715" y="979"/>
                </a:cubicBezTo>
                <a:cubicBezTo>
                  <a:pt x="707" y="972"/>
                  <a:pt x="707" y="972"/>
                  <a:pt x="707" y="972"/>
                </a:cubicBezTo>
                <a:cubicBezTo>
                  <a:pt x="712" y="973"/>
                  <a:pt x="718" y="980"/>
                  <a:pt x="723" y="980"/>
                </a:cubicBezTo>
                <a:cubicBezTo>
                  <a:pt x="721" y="977"/>
                  <a:pt x="721" y="977"/>
                  <a:pt x="721" y="977"/>
                </a:cubicBezTo>
                <a:cubicBezTo>
                  <a:pt x="728" y="984"/>
                  <a:pt x="737" y="980"/>
                  <a:pt x="745" y="986"/>
                </a:cubicBezTo>
                <a:cubicBezTo>
                  <a:pt x="746" y="985"/>
                  <a:pt x="749" y="985"/>
                  <a:pt x="749" y="983"/>
                </a:cubicBezTo>
                <a:cubicBezTo>
                  <a:pt x="748" y="981"/>
                  <a:pt x="746" y="981"/>
                  <a:pt x="744" y="982"/>
                </a:cubicBezTo>
                <a:cubicBezTo>
                  <a:pt x="728" y="973"/>
                  <a:pt x="714" y="959"/>
                  <a:pt x="698" y="951"/>
                </a:cubicBezTo>
                <a:cubicBezTo>
                  <a:pt x="698" y="947"/>
                  <a:pt x="692" y="946"/>
                  <a:pt x="689" y="944"/>
                </a:cubicBezTo>
                <a:cubicBezTo>
                  <a:pt x="677" y="933"/>
                  <a:pt x="659" y="926"/>
                  <a:pt x="650" y="913"/>
                </a:cubicBezTo>
                <a:cubicBezTo>
                  <a:pt x="643" y="911"/>
                  <a:pt x="639" y="901"/>
                  <a:pt x="632" y="896"/>
                </a:cubicBezTo>
                <a:cubicBezTo>
                  <a:pt x="606" y="868"/>
                  <a:pt x="576" y="841"/>
                  <a:pt x="554" y="811"/>
                </a:cubicBezTo>
                <a:cubicBezTo>
                  <a:pt x="541" y="801"/>
                  <a:pt x="534" y="785"/>
                  <a:pt x="521" y="773"/>
                </a:cubicBezTo>
                <a:cubicBezTo>
                  <a:pt x="510" y="755"/>
                  <a:pt x="495" y="737"/>
                  <a:pt x="479" y="723"/>
                </a:cubicBezTo>
                <a:cubicBezTo>
                  <a:pt x="479" y="720"/>
                  <a:pt x="479" y="720"/>
                  <a:pt x="479" y="720"/>
                </a:cubicBezTo>
                <a:cubicBezTo>
                  <a:pt x="483" y="724"/>
                  <a:pt x="483" y="724"/>
                  <a:pt x="483" y="724"/>
                </a:cubicBezTo>
                <a:cubicBezTo>
                  <a:pt x="484" y="723"/>
                  <a:pt x="485" y="723"/>
                  <a:pt x="484" y="721"/>
                </a:cubicBezTo>
                <a:cubicBezTo>
                  <a:pt x="488" y="722"/>
                  <a:pt x="487" y="728"/>
                  <a:pt x="492" y="726"/>
                </a:cubicBezTo>
                <a:cubicBezTo>
                  <a:pt x="506" y="740"/>
                  <a:pt x="524" y="763"/>
                  <a:pt x="544" y="773"/>
                </a:cubicBezTo>
                <a:cubicBezTo>
                  <a:pt x="544" y="772"/>
                  <a:pt x="544" y="772"/>
                  <a:pt x="544" y="772"/>
                </a:cubicBezTo>
                <a:cubicBezTo>
                  <a:pt x="544" y="767"/>
                  <a:pt x="536" y="767"/>
                  <a:pt x="537" y="761"/>
                </a:cubicBezTo>
                <a:cubicBezTo>
                  <a:pt x="553" y="775"/>
                  <a:pt x="568" y="795"/>
                  <a:pt x="585" y="811"/>
                </a:cubicBezTo>
                <a:cubicBezTo>
                  <a:pt x="590" y="812"/>
                  <a:pt x="593" y="817"/>
                  <a:pt x="597" y="821"/>
                </a:cubicBezTo>
                <a:cubicBezTo>
                  <a:pt x="598" y="821"/>
                  <a:pt x="598" y="819"/>
                  <a:pt x="598" y="818"/>
                </a:cubicBezTo>
                <a:cubicBezTo>
                  <a:pt x="592" y="811"/>
                  <a:pt x="584" y="807"/>
                  <a:pt x="580" y="798"/>
                </a:cubicBezTo>
                <a:cubicBezTo>
                  <a:pt x="574" y="794"/>
                  <a:pt x="568" y="789"/>
                  <a:pt x="564" y="783"/>
                </a:cubicBezTo>
                <a:cubicBezTo>
                  <a:pt x="564" y="783"/>
                  <a:pt x="565" y="784"/>
                  <a:pt x="566" y="783"/>
                </a:cubicBezTo>
                <a:cubicBezTo>
                  <a:pt x="567" y="783"/>
                  <a:pt x="567" y="783"/>
                  <a:pt x="567" y="783"/>
                </a:cubicBezTo>
                <a:cubicBezTo>
                  <a:pt x="564" y="779"/>
                  <a:pt x="560" y="774"/>
                  <a:pt x="555" y="772"/>
                </a:cubicBezTo>
                <a:cubicBezTo>
                  <a:pt x="556" y="768"/>
                  <a:pt x="553" y="767"/>
                  <a:pt x="551" y="765"/>
                </a:cubicBezTo>
                <a:cubicBezTo>
                  <a:pt x="533" y="760"/>
                  <a:pt x="533" y="741"/>
                  <a:pt x="516" y="734"/>
                </a:cubicBezTo>
                <a:cubicBezTo>
                  <a:pt x="515" y="731"/>
                  <a:pt x="513" y="727"/>
                  <a:pt x="510" y="726"/>
                </a:cubicBezTo>
                <a:cubicBezTo>
                  <a:pt x="514" y="719"/>
                  <a:pt x="504" y="723"/>
                  <a:pt x="502" y="717"/>
                </a:cubicBezTo>
                <a:cubicBezTo>
                  <a:pt x="504" y="717"/>
                  <a:pt x="504" y="714"/>
                  <a:pt x="504" y="712"/>
                </a:cubicBezTo>
                <a:cubicBezTo>
                  <a:pt x="491" y="699"/>
                  <a:pt x="474" y="688"/>
                  <a:pt x="470" y="668"/>
                </a:cubicBezTo>
                <a:cubicBezTo>
                  <a:pt x="454" y="660"/>
                  <a:pt x="442" y="645"/>
                  <a:pt x="430" y="634"/>
                </a:cubicBezTo>
                <a:cubicBezTo>
                  <a:pt x="432" y="646"/>
                  <a:pt x="443" y="657"/>
                  <a:pt x="447" y="670"/>
                </a:cubicBezTo>
                <a:cubicBezTo>
                  <a:pt x="453" y="672"/>
                  <a:pt x="448" y="676"/>
                  <a:pt x="450" y="680"/>
                </a:cubicBezTo>
                <a:cubicBezTo>
                  <a:pt x="454" y="687"/>
                  <a:pt x="456" y="696"/>
                  <a:pt x="461" y="703"/>
                </a:cubicBezTo>
                <a:cubicBezTo>
                  <a:pt x="462" y="713"/>
                  <a:pt x="470" y="721"/>
                  <a:pt x="470" y="731"/>
                </a:cubicBezTo>
                <a:cubicBezTo>
                  <a:pt x="474" y="733"/>
                  <a:pt x="474" y="733"/>
                  <a:pt x="474" y="733"/>
                </a:cubicBezTo>
                <a:cubicBezTo>
                  <a:pt x="477" y="753"/>
                  <a:pt x="480" y="769"/>
                  <a:pt x="484" y="788"/>
                </a:cubicBezTo>
                <a:cubicBezTo>
                  <a:pt x="482" y="799"/>
                  <a:pt x="490" y="810"/>
                  <a:pt x="483" y="816"/>
                </a:cubicBezTo>
                <a:cubicBezTo>
                  <a:pt x="482" y="822"/>
                  <a:pt x="490" y="819"/>
                  <a:pt x="487" y="825"/>
                </a:cubicBezTo>
                <a:cubicBezTo>
                  <a:pt x="483" y="821"/>
                  <a:pt x="483" y="821"/>
                  <a:pt x="483" y="821"/>
                </a:cubicBezTo>
                <a:cubicBezTo>
                  <a:pt x="481" y="828"/>
                  <a:pt x="479" y="838"/>
                  <a:pt x="478" y="845"/>
                </a:cubicBezTo>
                <a:cubicBezTo>
                  <a:pt x="478" y="846"/>
                  <a:pt x="478" y="847"/>
                  <a:pt x="478" y="848"/>
                </a:cubicBezTo>
                <a:cubicBezTo>
                  <a:pt x="486" y="843"/>
                  <a:pt x="481" y="831"/>
                  <a:pt x="484" y="826"/>
                </a:cubicBezTo>
                <a:cubicBezTo>
                  <a:pt x="489" y="833"/>
                  <a:pt x="482" y="843"/>
                  <a:pt x="484" y="849"/>
                </a:cubicBezTo>
                <a:cubicBezTo>
                  <a:pt x="480" y="851"/>
                  <a:pt x="477" y="859"/>
                  <a:pt x="474" y="864"/>
                </a:cubicBezTo>
                <a:cubicBezTo>
                  <a:pt x="474" y="871"/>
                  <a:pt x="474" y="871"/>
                  <a:pt x="474" y="871"/>
                </a:cubicBezTo>
                <a:cubicBezTo>
                  <a:pt x="476" y="869"/>
                  <a:pt x="476" y="869"/>
                  <a:pt x="476" y="869"/>
                </a:cubicBezTo>
                <a:cubicBezTo>
                  <a:pt x="476" y="870"/>
                  <a:pt x="476" y="871"/>
                  <a:pt x="475" y="871"/>
                </a:cubicBezTo>
                <a:cubicBezTo>
                  <a:pt x="480" y="873"/>
                  <a:pt x="484" y="868"/>
                  <a:pt x="486" y="864"/>
                </a:cubicBezTo>
                <a:cubicBezTo>
                  <a:pt x="488" y="858"/>
                  <a:pt x="488" y="858"/>
                  <a:pt x="488" y="858"/>
                </a:cubicBezTo>
                <a:cubicBezTo>
                  <a:pt x="485" y="857"/>
                  <a:pt x="485" y="857"/>
                  <a:pt x="485" y="857"/>
                </a:cubicBezTo>
                <a:cubicBezTo>
                  <a:pt x="489" y="852"/>
                  <a:pt x="485" y="846"/>
                  <a:pt x="488" y="839"/>
                </a:cubicBezTo>
                <a:cubicBezTo>
                  <a:pt x="491" y="848"/>
                  <a:pt x="491" y="848"/>
                  <a:pt x="491" y="848"/>
                </a:cubicBezTo>
                <a:cubicBezTo>
                  <a:pt x="494" y="841"/>
                  <a:pt x="494" y="841"/>
                  <a:pt x="494" y="841"/>
                </a:cubicBezTo>
                <a:cubicBezTo>
                  <a:pt x="491" y="854"/>
                  <a:pt x="492" y="872"/>
                  <a:pt x="475" y="876"/>
                </a:cubicBezTo>
                <a:cubicBezTo>
                  <a:pt x="479" y="877"/>
                  <a:pt x="479" y="877"/>
                  <a:pt x="479" y="877"/>
                </a:cubicBezTo>
                <a:cubicBezTo>
                  <a:pt x="477" y="878"/>
                  <a:pt x="480" y="882"/>
                  <a:pt x="477" y="883"/>
                </a:cubicBezTo>
                <a:cubicBezTo>
                  <a:pt x="471" y="880"/>
                  <a:pt x="471" y="880"/>
                  <a:pt x="471" y="880"/>
                </a:cubicBezTo>
                <a:cubicBezTo>
                  <a:pt x="469" y="883"/>
                  <a:pt x="469" y="888"/>
                  <a:pt x="464" y="889"/>
                </a:cubicBezTo>
                <a:cubicBezTo>
                  <a:pt x="465" y="887"/>
                  <a:pt x="460" y="884"/>
                  <a:pt x="458" y="886"/>
                </a:cubicBezTo>
                <a:cubicBezTo>
                  <a:pt x="457" y="887"/>
                  <a:pt x="456" y="888"/>
                  <a:pt x="456" y="889"/>
                </a:cubicBezTo>
                <a:cubicBezTo>
                  <a:pt x="462" y="889"/>
                  <a:pt x="465" y="893"/>
                  <a:pt x="464" y="897"/>
                </a:cubicBezTo>
                <a:cubicBezTo>
                  <a:pt x="457" y="905"/>
                  <a:pt x="457" y="905"/>
                  <a:pt x="457" y="905"/>
                </a:cubicBezTo>
                <a:cubicBezTo>
                  <a:pt x="453" y="901"/>
                  <a:pt x="446" y="900"/>
                  <a:pt x="440" y="898"/>
                </a:cubicBezTo>
                <a:cubicBezTo>
                  <a:pt x="437" y="902"/>
                  <a:pt x="424" y="899"/>
                  <a:pt x="430" y="907"/>
                </a:cubicBezTo>
                <a:cubicBezTo>
                  <a:pt x="438" y="905"/>
                  <a:pt x="444" y="906"/>
                  <a:pt x="452" y="905"/>
                </a:cubicBezTo>
                <a:cubicBezTo>
                  <a:pt x="453" y="912"/>
                  <a:pt x="449" y="921"/>
                  <a:pt x="443" y="927"/>
                </a:cubicBezTo>
                <a:cubicBezTo>
                  <a:pt x="442" y="926"/>
                  <a:pt x="441" y="925"/>
                  <a:pt x="439" y="926"/>
                </a:cubicBezTo>
                <a:cubicBezTo>
                  <a:pt x="436" y="928"/>
                  <a:pt x="441" y="931"/>
                  <a:pt x="436" y="932"/>
                </a:cubicBezTo>
                <a:cubicBezTo>
                  <a:pt x="434" y="933"/>
                  <a:pt x="431" y="929"/>
                  <a:pt x="430" y="933"/>
                </a:cubicBezTo>
                <a:cubicBezTo>
                  <a:pt x="428" y="936"/>
                  <a:pt x="428" y="936"/>
                  <a:pt x="428" y="936"/>
                </a:cubicBezTo>
                <a:cubicBezTo>
                  <a:pt x="424" y="933"/>
                  <a:pt x="419" y="931"/>
                  <a:pt x="414" y="930"/>
                </a:cubicBezTo>
                <a:cubicBezTo>
                  <a:pt x="413" y="933"/>
                  <a:pt x="409" y="938"/>
                  <a:pt x="414" y="939"/>
                </a:cubicBezTo>
                <a:cubicBezTo>
                  <a:pt x="414" y="940"/>
                  <a:pt x="408" y="944"/>
                  <a:pt x="412" y="946"/>
                </a:cubicBezTo>
                <a:cubicBezTo>
                  <a:pt x="410" y="945"/>
                  <a:pt x="410" y="945"/>
                  <a:pt x="410" y="945"/>
                </a:cubicBezTo>
                <a:cubicBezTo>
                  <a:pt x="407" y="953"/>
                  <a:pt x="397" y="955"/>
                  <a:pt x="397" y="964"/>
                </a:cubicBezTo>
                <a:cubicBezTo>
                  <a:pt x="391" y="967"/>
                  <a:pt x="382" y="962"/>
                  <a:pt x="380" y="955"/>
                </a:cubicBezTo>
                <a:cubicBezTo>
                  <a:pt x="380" y="955"/>
                  <a:pt x="380" y="953"/>
                  <a:pt x="379" y="953"/>
                </a:cubicBezTo>
                <a:cubicBezTo>
                  <a:pt x="378" y="953"/>
                  <a:pt x="377" y="953"/>
                  <a:pt x="376" y="954"/>
                </a:cubicBezTo>
                <a:cubicBezTo>
                  <a:pt x="375" y="958"/>
                  <a:pt x="382" y="959"/>
                  <a:pt x="377" y="962"/>
                </a:cubicBezTo>
                <a:cubicBezTo>
                  <a:pt x="376" y="959"/>
                  <a:pt x="374" y="957"/>
                  <a:pt x="372" y="955"/>
                </a:cubicBezTo>
                <a:cubicBezTo>
                  <a:pt x="374" y="952"/>
                  <a:pt x="374" y="952"/>
                  <a:pt x="374" y="952"/>
                </a:cubicBezTo>
                <a:cubicBezTo>
                  <a:pt x="370" y="951"/>
                  <a:pt x="365" y="950"/>
                  <a:pt x="361" y="951"/>
                </a:cubicBezTo>
                <a:cubicBezTo>
                  <a:pt x="366" y="955"/>
                  <a:pt x="363" y="961"/>
                  <a:pt x="370" y="965"/>
                </a:cubicBezTo>
                <a:cubicBezTo>
                  <a:pt x="370" y="966"/>
                  <a:pt x="370" y="966"/>
                  <a:pt x="370" y="966"/>
                </a:cubicBezTo>
                <a:cubicBezTo>
                  <a:pt x="361" y="967"/>
                  <a:pt x="349" y="964"/>
                  <a:pt x="340" y="963"/>
                </a:cubicBezTo>
                <a:cubicBezTo>
                  <a:pt x="351" y="971"/>
                  <a:pt x="351" y="971"/>
                  <a:pt x="351" y="971"/>
                </a:cubicBezTo>
                <a:cubicBezTo>
                  <a:pt x="346" y="977"/>
                  <a:pt x="340" y="971"/>
                  <a:pt x="335" y="970"/>
                </a:cubicBezTo>
                <a:cubicBezTo>
                  <a:pt x="322" y="961"/>
                  <a:pt x="304" y="960"/>
                  <a:pt x="294" y="946"/>
                </a:cubicBezTo>
                <a:cubicBezTo>
                  <a:pt x="274" y="937"/>
                  <a:pt x="261" y="922"/>
                  <a:pt x="242" y="912"/>
                </a:cubicBezTo>
                <a:cubicBezTo>
                  <a:pt x="241" y="909"/>
                  <a:pt x="238" y="907"/>
                  <a:pt x="236" y="907"/>
                </a:cubicBezTo>
                <a:cubicBezTo>
                  <a:pt x="236" y="912"/>
                  <a:pt x="236" y="912"/>
                  <a:pt x="236" y="912"/>
                </a:cubicBezTo>
                <a:cubicBezTo>
                  <a:pt x="226" y="905"/>
                  <a:pt x="212" y="901"/>
                  <a:pt x="208" y="889"/>
                </a:cubicBezTo>
                <a:cubicBezTo>
                  <a:pt x="195" y="889"/>
                  <a:pt x="194" y="875"/>
                  <a:pt x="183" y="871"/>
                </a:cubicBezTo>
                <a:cubicBezTo>
                  <a:pt x="163" y="845"/>
                  <a:pt x="130" y="839"/>
                  <a:pt x="109" y="815"/>
                </a:cubicBezTo>
                <a:cubicBezTo>
                  <a:pt x="107" y="815"/>
                  <a:pt x="104" y="816"/>
                  <a:pt x="103" y="813"/>
                </a:cubicBezTo>
                <a:cubicBezTo>
                  <a:pt x="102" y="812"/>
                  <a:pt x="102" y="812"/>
                  <a:pt x="102" y="812"/>
                </a:cubicBezTo>
                <a:cubicBezTo>
                  <a:pt x="104" y="811"/>
                  <a:pt x="104" y="811"/>
                  <a:pt x="104" y="811"/>
                </a:cubicBezTo>
                <a:cubicBezTo>
                  <a:pt x="133" y="822"/>
                  <a:pt x="159" y="840"/>
                  <a:pt x="186" y="857"/>
                </a:cubicBezTo>
                <a:cubicBezTo>
                  <a:pt x="189" y="857"/>
                  <a:pt x="192" y="863"/>
                  <a:pt x="195" y="858"/>
                </a:cubicBezTo>
                <a:cubicBezTo>
                  <a:pt x="194" y="856"/>
                  <a:pt x="194" y="856"/>
                  <a:pt x="194" y="856"/>
                </a:cubicBezTo>
                <a:cubicBezTo>
                  <a:pt x="206" y="863"/>
                  <a:pt x="206" y="863"/>
                  <a:pt x="206" y="863"/>
                </a:cubicBezTo>
                <a:cubicBezTo>
                  <a:pt x="203" y="856"/>
                  <a:pt x="203" y="856"/>
                  <a:pt x="203" y="856"/>
                </a:cubicBezTo>
                <a:cubicBezTo>
                  <a:pt x="188" y="847"/>
                  <a:pt x="171" y="840"/>
                  <a:pt x="159" y="828"/>
                </a:cubicBezTo>
                <a:cubicBezTo>
                  <a:pt x="156" y="825"/>
                  <a:pt x="150" y="821"/>
                  <a:pt x="145" y="820"/>
                </a:cubicBezTo>
                <a:cubicBezTo>
                  <a:pt x="140" y="813"/>
                  <a:pt x="130" y="810"/>
                  <a:pt x="130" y="801"/>
                </a:cubicBezTo>
                <a:cubicBezTo>
                  <a:pt x="117" y="788"/>
                  <a:pt x="101" y="783"/>
                  <a:pt x="89" y="768"/>
                </a:cubicBezTo>
                <a:cubicBezTo>
                  <a:pt x="86" y="766"/>
                  <a:pt x="84" y="763"/>
                  <a:pt x="82" y="761"/>
                </a:cubicBezTo>
                <a:cubicBezTo>
                  <a:pt x="91" y="760"/>
                  <a:pt x="96" y="774"/>
                  <a:pt x="106" y="768"/>
                </a:cubicBezTo>
                <a:cubicBezTo>
                  <a:pt x="102" y="760"/>
                  <a:pt x="91" y="754"/>
                  <a:pt x="87" y="745"/>
                </a:cubicBezTo>
                <a:cubicBezTo>
                  <a:pt x="82" y="745"/>
                  <a:pt x="86" y="750"/>
                  <a:pt x="82" y="751"/>
                </a:cubicBezTo>
                <a:cubicBezTo>
                  <a:pt x="78" y="747"/>
                  <a:pt x="68" y="744"/>
                  <a:pt x="70" y="737"/>
                </a:cubicBezTo>
                <a:cubicBezTo>
                  <a:pt x="77" y="739"/>
                  <a:pt x="77" y="739"/>
                  <a:pt x="77" y="739"/>
                </a:cubicBezTo>
                <a:cubicBezTo>
                  <a:pt x="75" y="733"/>
                  <a:pt x="70" y="725"/>
                  <a:pt x="63" y="722"/>
                </a:cubicBezTo>
                <a:cubicBezTo>
                  <a:pt x="52" y="714"/>
                  <a:pt x="41" y="704"/>
                  <a:pt x="29" y="701"/>
                </a:cubicBezTo>
                <a:cubicBezTo>
                  <a:pt x="29" y="699"/>
                  <a:pt x="29" y="699"/>
                  <a:pt x="29" y="699"/>
                </a:cubicBezTo>
                <a:cubicBezTo>
                  <a:pt x="19" y="692"/>
                  <a:pt x="10" y="686"/>
                  <a:pt x="0" y="678"/>
                </a:cubicBezTo>
                <a:cubicBezTo>
                  <a:pt x="1" y="677"/>
                  <a:pt x="1" y="677"/>
                  <a:pt x="1" y="677"/>
                </a:cubicBezTo>
                <a:cubicBezTo>
                  <a:pt x="20" y="684"/>
                  <a:pt x="34" y="700"/>
                  <a:pt x="53" y="705"/>
                </a:cubicBezTo>
                <a:cubicBezTo>
                  <a:pt x="54" y="704"/>
                  <a:pt x="54" y="704"/>
                  <a:pt x="54" y="704"/>
                </a:cubicBezTo>
                <a:cubicBezTo>
                  <a:pt x="47" y="704"/>
                  <a:pt x="52" y="692"/>
                  <a:pt x="45" y="695"/>
                </a:cubicBezTo>
                <a:cubicBezTo>
                  <a:pt x="42" y="684"/>
                  <a:pt x="32" y="677"/>
                  <a:pt x="27" y="668"/>
                </a:cubicBezTo>
                <a:cubicBezTo>
                  <a:pt x="34" y="668"/>
                  <a:pt x="40" y="679"/>
                  <a:pt x="48" y="680"/>
                </a:cubicBezTo>
                <a:cubicBezTo>
                  <a:pt x="86" y="705"/>
                  <a:pt x="125" y="727"/>
                  <a:pt x="167" y="742"/>
                </a:cubicBezTo>
                <a:cubicBezTo>
                  <a:pt x="171" y="741"/>
                  <a:pt x="171" y="741"/>
                  <a:pt x="171" y="741"/>
                </a:cubicBezTo>
                <a:cubicBezTo>
                  <a:pt x="212" y="758"/>
                  <a:pt x="252" y="782"/>
                  <a:pt x="295" y="795"/>
                </a:cubicBezTo>
                <a:cubicBezTo>
                  <a:pt x="308" y="794"/>
                  <a:pt x="319" y="799"/>
                  <a:pt x="330" y="803"/>
                </a:cubicBezTo>
                <a:cubicBezTo>
                  <a:pt x="337" y="786"/>
                  <a:pt x="319" y="773"/>
                  <a:pt x="312" y="758"/>
                </a:cubicBezTo>
                <a:cubicBezTo>
                  <a:pt x="286" y="734"/>
                  <a:pt x="262" y="703"/>
                  <a:pt x="235" y="677"/>
                </a:cubicBezTo>
                <a:cubicBezTo>
                  <a:pt x="211" y="661"/>
                  <a:pt x="194" y="636"/>
                  <a:pt x="175" y="615"/>
                </a:cubicBezTo>
                <a:cubicBezTo>
                  <a:pt x="173" y="609"/>
                  <a:pt x="167" y="610"/>
                  <a:pt x="161" y="609"/>
                </a:cubicBezTo>
                <a:cubicBezTo>
                  <a:pt x="165" y="607"/>
                  <a:pt x="162" y="602"/>
                  <a:pt x="161" y="599"/>
                </a:cubicBezTo>
                <a:cubicBezTo>
                  <a:pt x="182" y="583"/>
                  <a:pt x="182" y="583"/>
                  <a:pt x="182" y="583"/>
                </a:cubicBezTo>
                <a:cubicBezTo>
                  <a:pt x="181" y="576"/>
                  <a:pt x="174" y="569"/>
                  <a:pt x="169" y="561"/>
                </a:cubicBezTo>
                <a:cubicBezTo>
                  <a:pt x="168" y="562"/>
                  <a:pt x="167" y="561"/>
                  <a:pt x="166" y="560"/>
                </a:cubicBezTo>
                <a:cubicBezTo>
                  <a:pt x="168" y="557"/>
                  <a:pt x="168" y="557"/>
                  <a:pt x="168" y="557"/>
                </a:cubicBezTo>
                <a:cubicBezTo>
                  <a:pt x="173" y="563"/>
                  <a:pt x="176" y="574"/>
                  <a:pt x="186" y="575"/>
                </a:cubicBezTo>
                <a:cubicBezTo>
                  <a:pt x="188" y="568"/>
                  <a:pt x="178" y="563"/>
                  <a:pt x="183" y="555"/>
                </a:cubicBezTo>
                <a:cubicBezTo>
                  <a:pt x="184" y="561"/>
                  <a:pt x="189" y="569"/>
                  <a:pt x="193" y="570"/>
                </a:cubicBezTo>
                <a:cubicBezTo>
                  <a:pt x="192" y="573"/>
                  <a:pt x="194" y="574"/>
                  <a:pt x="196" y="575"/>
                </a:cubicBezTo>
                <a:cubicBezTo>
                  <a:pt x="197" y="575"/>
                  <a:pt x="197" y="574"/>
                  <a:pt x="198" y="574"/>
                </a:cubicBezTo>
                <a:cubicBezTo>
                  <a:pt x="198" y="568"/>
                  <a:pt x="195" y="563"/>
                  <a:pt x="192" y="559"/>
                </a:cubicBezTo>
                <a:cubicBezTo>
                  <a:pt x="189" y="559"/>
                  <a:pt x="189" y="559"/>
                  <a:pt x="189" y="559"/>
                </a:cubicBezTo>
                <a:cubicBezTo>
                  <a:pt x="192" y="552"/>
                  <a:pt x="180" y="545"/>
                  <a:pt x="189" y="539"/>
                </a:cubicBezTo>
                <a:cubicBezTo>
                  <a:pt x="192" y="543"/>
                  <a:pt x="198" y="545"/>
                  <a:pt x="201" y="541"/>
                </a:cubicBezTo>
                <a:cubicBezTo>
                  <a:pt x="204" y="535"/>
                  <a:pt x="196" y="529"/>
                  <a:pt x="198" y="523"/>
                </a:cubicBezTo>
                <a:cubicBezTo>
                  <a:pt x="202" y="527"/>
                  <a:pt x="203" y="537"/>
                  <a:pt x="212" y="534"/>
                </a:cubicBezTo>
                <a:cubicBezTo>
                  <a:pt x="213" y="534"/>
                  <a:pt x="214" y="533"/>
                  <a:pt x="215" y="532"/>
                </a:cubicBezTo>
                <a:cubicBezTo>
                  <a:pt x="217" y="527"/>
                  <a:pt x="211" y="529"/>
                  <a:pt x="211" y="525"/>
                </a:cubicBezTo>
                <a:cubicBezTo>
                  <a:pt x="215" y="519"/>
                  <a:pt x="215" y="519"/>
                  <a:pt x="215" y="519"/>
                </a:cubicBezTo>
                <a:cubicBezTo>
                  <a:pt x="209" y="519"/>
                  <a:pt x="210" y="506"/>
                  <a:pt x="204" y="513"/>
                </a:cubicBezTo>
                <a:cubicBezTo>
                  <a:pt x="202" y="515"/>
                  <a:pt x="202" y="518"/>
                  <a:pt x="204" y="520"/>
                </a:cubicBezTo>
                <a:cubicBezTo>
                  <a:pt x="202" y="519"/>
                  <a:pt x="198" y="511"/>
                  <a:pt x="201" y="505"/>
                </a:cubicBezTo>
                <a:cubicBezTo>
                  <a:pt x="205" y="489"/>
                  <a:pt x="232" y="507"/>
                  <a:pt x="225" y="486"/>
                </a:cubicBezTo>
                <a:cubicBezTo>
                  <a:pt x="238" y="473"/>
                  <a:pt x="238" y="473"/>
                  <a:pt x="238" y="473"/>
                </a:cubicBezTo>
                <a:cubicBezTo>
                  <a:pt x="238" y="479"/>
                  <a:pt x="248" y="480"/>
                  <a:pt x="249" y="486"/>
                </a:cubicBezTo>
                <a:cubicBezTo>
                  <a:pt x="245" y="479"/>
                  <a:pt x="255" y="477"/>
                  <a:pt x="258" y="471"/>
                </a:cubicBezTo>
                <a:cubicBezTo>
                  <a:pt x="290" y="462"/>
                  <a:pt x="327" y="471"/>
                  <a:pt x="356" y="480"/>
                </a:cubicBezTo>
                <a:cubicBezTo>
                  <a:pt x="358" y="482"/>
                  <a:pt x="363" y="484"/>
                  <a:pt x="367" y="483"/>
                </a:cubicBezTo>
                <a:cubicBezTo>
                  <a:pt x="376" y="487"/>
                  <a:pt x="389" y="489"/>
                  <a:pt x="395" y="496"/>
                </a:cubicBezTo>
                <a:cubicBezTo>
                  <a:pt x="396" y="495"/>
                  <a:pt x="400" y="497"/>
                  <a:pt x="400" y="499"/>
                </a:cubicBezTo>
                <a:cubicBezTo>
                  <a:pt x="416" y="500"/>
                  <a:pt x="424" y="516"/>
                  <a:pt x="440" y="517"/>
                </a:cubicBezTo>
                <a:cubicBezTo>
                  <a:pt x="518" y="551"/>
                  <a:pt x="575" y="625"/>
                  <a:pt x="641" y="681"/>
                </a:cubicBezTo>
                <a:cubicBezTo>
                  <a:pt x="636" y="670"/>
                  <a:pt x="631" y="658"/>
                  <a:pt x="622" y="648"/>
                </a:cubicBezTo>
                <a:cubicBezTo>
                  <a:pt x="635" y="663"/>
                  <a:pt x="653" y="687"/>
                  <a:pt x="668" y="704"/>
                </a:cubicBezTo>
                <a:cubicBezTo>
                  <a:pt x="666" y="707"/>
                  <a:pt x="670" y="709"/>
                  <a:pt x="672" y="712"/>
                </a:cubicBezTo>
                <a:cubicBezTo>
                  <a:pt x="678" y="717"/>
                  <a:pt x="682" y="724"/>
                  <a:pt x="688" y="729"/>
                </a:cubicBezTo>
                <a:cubicBezTo>
                  <a:pt x="689" y="728"/>
                  <a:pt x="689" y="728"/>
                  <a:pt x="689" y="728"/>
                </a:cubicBezTo>
                <a:cubicBezTo>
                  <a:pt x="683" y="716"/>
                  <a:pt x="678" y="701"/>
                  <a:pt x="666" y="693"/>
                </a:cubicBezTo>
                <a:cubicBezTo>
                  <a:pt x="652" y="671"/>
                  <a:pt x="638" y="648"/>
                  <a:pt x="622" y="628"/>
                </a:cubicBezTo>
                <a:cubicBezTo>
                  <a:pt x="622" y="633"/>
                  <a:pt x="628" y="638"/>
                  <a:pt x="626" y="642"/>
                </a:cubicBezTo>
                <a:cubicBezTo>
                  <a:pt x="613" y="629"/>
                  <a:pt x="606" y="613"/>
                  <a:pt x="596" y="598"/>
                </a:cubicBezTo>
                <a:cubicBezTo>
                  <a:pt x="601" y="601"/>
                  <a:pt x="606" y="607"/>
                  <a:pt x="610" y="613"/>
                </a:cubicBezTo>
                <a:cubicBezTo>
                  <a:pt x="611" y="608"/>
                  <a:pt x="606" y="603"/>
                  <a:pt x="604" y="598"/>
                </a:cubicBezTo>
                <a:cubicBezTo>
                  <a:pt x="600" y="589"/>
                  <a:pt x="585" y="578"/>
                  <a:pt x="586" y="568"/>
                </a:cubicBezTo>
                <a:cubicBezTo>
                  <a:pt x="574" y="558"/>
                  <a:pt x="574" y="541"/>
                  <a:pt x="562" y="532"/>
                </a:cubicBezTo>
                <a:cubicBezTo>
                  <a:pt x="554" y="519"/>
                  <a:pt x="546" y="506"/>
                  <a:pt x="537" y="495"/>
                </a:cubicBezTo>
                <a:cubicBezTo>
                  <a:pt x="539" y="490"/>
                  <a:pt x="530" y="487"/>
                  <a:pt x="530" y="483"/>
                </a:cubicBezTo>
                <a:cubicBezTo>
                  <a:pt x="524" y="478"/>
                  <a:pt x="522" y="466"/>
                  <a:pt x="512" y="465"/>
                </a:cubicBezTo>
                <a:cubicBezTo>
                  <a:pt x="505" y="446"/>
                  <a:pt x="486" y="436"/>
                  <a:pt x="480" y="416"/>
                </a:cubicBezTo>
                <a:cubicBezTo>
                  <a:pt x="477" y="413"/>
                  <a:pt x="473" y="409"/>
                  <a:pt x="474" y="404"/>
                </a:cubicBezTo>
                <a:cubicBezTo>
                  <a:pt x="465" y="397"/>
                  <a:pt x="461" y="387"/>
                  <a:pt x="455" y="379"/>
                </a:cubicBezTo>
                <a:cubicBezTo>
                  <a:pt x="455" y="375"/>
                  <a:pt x="455" y="375"/>
                  <a:pt x="455" y="375"/>
                </a:cubicBezTo>
                <a:cubicBezTo>
                  <a:pt x="454" y="373"/>
                  <a:pt x="452" y="375"/>
                  <a:pt x="452" y="376"/>
                </a:cubicBezTo>
                <a:cubicBezTo>
                  <a:pt x="452" y="382"/>
                  <a:pt x="452" y="382"/>
                  <a:pt x="452" y="382"/>
                </a:cubicBezTo>
                <a:cubicBezTo>
                  <a:pt x="447" y="380"/>
                  <a:pt x="446" y="373"/>
                  <a:pt x="440" y="372"/>
                </a:cubicBezTo>
                <a:cubicBezTo>
                  <a:pt x="436" y="367"/>
                  <a:pt x="431" y="361"/>
                  <a:pt x="432" y="355"/>
                </a:cubicBezTo>
                <a:cubicBezTo>
                  <a:pt x="440" y="348"/>
                  <a:pt x="441" y="332"/>
                  <a:pt x="454" y="339"/>
                </a:cubicBezTo>
                <a:cubicBezTo>
                  <a:pt x="458" y="337"/>
                  <a:pt x="463" y="342"/>
                  <a:pt x="464" y="347"/>
                </a:cubicBezTo>
                <a:cubicBezTo>
                  <a:pt x="464" y="347"/>
                  <a:pt x="464" y="347"/>
                  <a:pt x="464" y="347"/>
                </a:cubicBezTo>
                <a:cubicBezTo>
                  <a:pt x="471" y="349"/>
                  <a:pt x="478" y="347"/>
                  <a:pt x="484" y="348"/>
                </a:cubicBezTo>
                <a:cubicBezTo>
                  <a:pt x="485" y="349"/>
                  <a:pt x="486" y="352"/>
                  <a:pt x="489" y="351"/>
                </a:cubicBezTo>
                <a:cubicBezTo>
                  <a:pt x="488" y="338"/>
                  <a:pt x="474" y="327"/>
                  <a:pt x="470" y="315"/>
                </a:cubicBezTo>
                <a:cubicBezTo>
                  <a:pt x="473" y="306"/>
                  <a:pt x="462" y="312"/>
                  <a:pt x="464" y="304"/>
                </a:cubicBezTo>
                <a:cubicBezTo>
                  <a:pt x="461" y="293"/>
                  <a:pt x="477" y="289"/>
                  <a:pt x="471" y="279"/>
                </a:cubicBezTo>
                <a:cubicBezTo>
                  <a:pt x="472" y="277"/>
                  <a:pt x="472" y="275"/>
                  <a:pt x="474" y="274"/>
                </a:cubicBezTo>
                <a:cubicBezTo>
                  <a:pt x="485" y="278"/>
                  <a:pt x="485" y="291"/>
                  <a:pt x="498" y="292"/>
                </a:cubicBezTo>
                <a:cubicBezTo>
                  <a:pt x="500" y="289"/>
                  <a:pt x="508" y="290"/>
                  <a:pt x="504" y="283"/>
                </a:cubicBezTo>
                <a:cubicBezTo>
                  <a:pt x="500" y="278"/>
                  <a:pt x="502" y="271"/>
                  <a:pt x="497" y="267"/>
                </a:cubicBezTo>
                <a:cubicBezTo>
                  <a:pt x="505" y="263"/>
                  <a:pt x="501" y="275"/>
                  <a:pt x="506" y="277"/>
                </a:cubicBezTo>
                <a:cubicBezTo>
                  <a:pt x="509" y="273"/>
                  <a:pt x="516" y="277"/>
                  <a:pt x="518" y="270"/>
                </a:cubicBezTo>
                <a:cubicBezTo>
                  <a:pt x="521" y="280"/>
                  <a:pt x="529" y="285"/>
                  <a:pt x="535" y="293"/>
                </a:cubicBezTo>
                <a:cubicBezTo>
                  <a:pt x="535" y="289"/>
                  <a:pt x="534" y="284"/>
                  <a:pt x="530" y="280"/>
                </a:cubicBezTo>
                <a:cubicBezTo>
                  <a:pt x="530" y="274"/>
                  <a:pt x="536" y="270"/>
                  <a:pt x="534" y="265"/>
                </a:cubicBezTo>
                <a:cubicBezTo>
                  <a:pt x="537" y="263"/>
                  <a:pt x="538" y="269"/>
                  <a:pt x="539" y="272"/>
                </a:cubicBezTo>
                <a:cubicBezTo>
                  <a:pt x="545" y="277"/>
                  <a:pt x="545" y="277"/>
                  <a:pt x="545" y="277"/>
                </a:cubicBezTo>
                <a:cubicBezTo>
                  <a:pt x="542" y="269"/>
                  <a:pt x="548" y="257"/>
                  <a:pt x="537" y="253"/>
                </a:cubicBezTo>
                <a:cubicBezTo>
                  <a:pt x="530" y="254"/>
                  <a:pt x="535" y="246"/>
                  <a:pt x="531" y="242"/>
                </a:cubicBezTo>
                <a:cubicBezTo>
                  <a:pt x="528" y="234"/>
                  <a:pt x="523" y="225"/>
                  <a:pt x="534" y="219"/>
                </a:cubicBezTo>
                <a:cubicBezTo>
                  <a:pt x="535" y="218"/>
                  <a:pt x="535" y="218"/>
                  <a:pt x="535" y="218"/>
                </a:cubicBezTo>
                <a:cubicBezTo>
                  <a:pt x="544" y="227"/>
                  <a:pt x="545" y="243"/>
                  <a:pt x="549" y="253"/>
                </a:cubicBezTo>
                <a:cubicBezTo>
                  <a:pt x="556" y="252"/>
                  <a:pt x="553" y="265"/>
                  <a:pt x="560" y="258"/>
                </a:cubicBezTo>
                <a:cubicBezTo>
                  <a:pt x="562" y="259"/>
                  <a:pt x="562" y="259"/>
                  <a:pt x="562" y="259"/>
                </a:cubicBezTo>
                <a:cubicBezTo>
                  <a:pt x="564" y="258"/>
                  <a:pt x="564" y="257"/>
                  <a:pt x="562" y="255"/>
                </a:cubicBezTo>
                <a:cubicBezTo>
                  <a:pt x="562" y="254"/>
                  <a:pt x="562" y="254"/>
                  <a:pt x="562" y="254"/>
                </a:cubicBezTo>
                <a:cubicBezTo>
                  <a:pt x="562" y="253"/>
                  <a:pt x="562" y="253"/>
                  <a:pt x="562" y="253"/>
                </a:cubicBezTo>
                <a:cubicBezTo>
                  <a:pt x="566" y="256"/>
                  <a:pt x="565" y="263"/>
                  <a:pt x="568" y="267"/>
                </a:cubicBezTo>
                <a:cubicBezTo>
                  <a:pt x="570" y="273"/>
                  <a:pt x="572" y="280"/>
                  <a:pt x="580" y="279"/>
                </a:cubicBezTo>
                <a:cubicBezTo>
                  <a:pt x="583" y="271"/>
                  <a:pt x="575" y="263"/>
                  <a:pt x="571" y="256"/>
                </a:cubicBezTo>
                <a:cubicBezTo>
                  <a:pt x="565" y="246"/>
                  <a:pt x="570" y="235"/>
                  <a:pt x="572" y="225"/>
                </a:cubicBezTo>
                <a:cubicBezTo>
                  <a:pt x="572" y="216"/>
                  <a:pt x="563" y="212"/>
                  <a:pt x="562" y="203"/>
                </a:cubicBezTo>
                <a:cubicBezTo>
                  <a:pt x="565" y="206"/>
                  <a:pt x="566" y="212"/>
                  <a:pt x="570" y="214"/>
                </a:cubicBezTo>
                <a:cubicBezTo>
                  <a:pt x="570" y="210"/>
                  <a:pt x="571" y="203"/>
                  <a:pt x="566" y="201"/>
                </a:cubicBezTo>
                <a:cubicBezTo>
                  <a:pt x="567" y="199"/>
                  <a:pt x="566" y="198"/>
                  <a:pt x="568" y="197"/>
                </a:cubicBezTo>
                <a:cubicBezTo>
                  <a:pt x="571" y="204"/>
                  <a:pt x="571" y="204"/>
                  <a:pt x="571" y="204"/>
                </a:cubicBezTo>
                <a:cubicBezTo>
                  <a:pt x="573" y="201"/>
                  <a:pt x="578" y="199"/>
                  <a:pt x="577" y="194"/>
                </a:cubicBezTo>
                <a:cubicBezTo>
                  <a:pt x="584" y="195"/>
                  <a:pt x="595" y="197"/>
                  <a:pt x="601" y="189"/>
                </a:cubicBezTo>
                <a:cubicBezTo>
                  <a:pt x="608" y="188"/>
                  <a:pt x="614" y="191"/>
                  <a:pt x="621" y="193"/>
                </a:cubicBezTo>
                <a:cubicBezTo>
                  <a:pt x="618" y="194"/>
                  <a:pt x="618" y="194"/>
                  <a:pt x="618" y="194"/>
                </a:cubicBezTo>
                <a:cubicBezTo>
                  <a:pt x="621" y="199"/>
                  <a:pt x="626" y="204"/>
                  <a:pt x="632" y="203"/>
                </a:cubicBezTo>
                <a:cubicBezTo>
                  <a:pt x="636" y="195"/>
                  <a:pt x="642" y="205"/>
                  <a:pt x="649" y="204"/>
                </a:cubicBezTo>
                <a:cubicBezTo>
                  <a:pt x="660" y="213"/>
                  <a:pt x="674" y="215"/>
                  <a:pt x="686" y="223"/>
                </a:cubicBezTo>
                <a:cubicBezTo>
                  <a:pt x="716" y="234"/>
                  <a:pt x="742" y="257"/>
                  <a:pt x="770" y="273"/>
                </a:cubicBezTo>
                <a:cubicBezTo>
                  <a:pt x="769" y="266"/>
                  <a:pt x="762" y="260"/>
                  <a:pt x="757" y="253"/>
                </a:cubicBezTo>
                <a:cubicBezTo>
                  <a:pt x="741" y="248"/>
                  <a:pt x="733" y="229"/>
                  <a:pt x="716" y="225"/>
                </a:cubicBezTo>
                <a:cubicBezTo>
                  <a:pt x="714" y="223"/>
                  <a:pt x="713" y="221"/>
                  <a:pt x="712" y="218"/>
                </a:cubicBezTo>
                <a:cubicBezTo>
                  <a:pt x="717" y="222"/>
                  <a:pt x="726" y="217"/>
                  <a:pt x="726" y="226"/>
                </a:cubicBezTo>
                <a:cubicBezTo>
                  <a:pt x="730" y="230"/>
                  <a:pt x="730" y="230"/>
                  <a:pt x="730" y="230"/>
                </a:cubicBezTo>
                <a:cubicBezTo>
                  <a:pt x="731" y="227"/>
                  <a:pt x="733" y="227"/>
                  <a:pt x="735" y="227"/>
                </a:cubicBezTo>
                <a:cubicBezTo>
                  <a:pt x="740" y="229"/>
                  <a:pt x="738" y="235"/>
                  <a:pt x="744" y="235"/>
                </a:cubicBezTo>
                <a:cubicBezTo>
                  <a:pt x="746" y="230"/>
                  <a:pt x="752" y="235"/>
                  <a:pt x="755" y="238"/>
                </a:cubicBezTo>
                <a:cubicBezTo>
                  <a:pt x="762" y="229"/>
                  <a:pt x="750" y="221"/>
                  <a:pt x="744" y="217"/>
                </a:cubicBezTo>
                <a:cubicBezTo>
                  <a:pt x="735" y="211"/>
                  <a:pt x="735" y="211"/>
                  <a:pt x="735" y="211"/>
                </a:cubicBezTo>
                <a:cubicBezTo>
                  <a:pt x="732" y="213"/>
                  <a:pt x="734" y="217"/>
                  <a:pt x="734" y="220"/>
                </a:cubicBezTo>
                <a:cubicBezTo>
                  <a:pt x="730" y="222"/>
                  <a:pt x="730" y="216"/>
                  <a:pt x="727" y="216"/>
                </a:cubicBezTo>
                <a:cubicBezTo>
                  <a:pt x="732" y="206"/>
                  <a:pt x="718" y="203"/>
                  <a:pt x="716" y="197"/>
                </a:cubicBezTo>
                <a:cubicBezTo>
                  <a:pt x="712" y="197"/>
                  <a:pt x="709" y="194"/>
                  <a:pt x="706" y="192"/>
                </a:cubicBezTo>
                <a:cubicBezTo>
                  <a:pt x="708" y="191"/>
                  <a:pt x="707" y="188"/>
                  <a:pt x="707" y="186"/>
                </a:cubicBezTo>
                <a:cubicBezTo>
                  <a:pt x="698" y="183"/>
                  <a:pt x="700" y="171"/>
                  <a:pt x="690" y="169"/>
                </a:cubicBezTo>
                <a:cubicBezTo>
                  <a:pt x="690" y="168"/>
                  <a:pt x="692" y="167"/>
                  <a:pt x="692" y="166"/>
                </a:cubicBezTo>
                <a:cubicBezTo>
                  <a:pt x="692" y="170"/>
                  <a:pt x="692" y="170"/>
                  <a:pt x="692" y="170"/>
                </a:cubicBezTo>
                <a:cubicBezTo>
                  <a:pt x="694" y="170"/>
                  <a:pt x="694" y="169"/>
                  <a:pt x="695" y="168"/>
                </a:cubicBezTo>
                <a:cubicBezTo>
                  <a:pt x="705" y="179"/>
                  <a:pt x="722" y="184"/>
                  <a:pt x="732" y="196"/>
                </a:cubicBezTo>
                <a:cubicBezTo>
                  <a:pt x="734" y="189"/>
                  <a:pt x="724" y="189"/>
                  <a:pt x="723" y="182"/>
                </a:cubicBezTo>
                <a:cubicBezTo>
                  <a:pt x="724" y="180"/>
                  <a:pt x="724" y="180"/>
                  <a:pt x="724" y="180"/>
                </a:cubicBezTo>
                <a:cubicBezTo>
                  <a:pt x="715" y="166"/>
                  <a:pt x="715" y="166"/>
                  <a:pt x="715" y="166"/>
                </a:cubicBezTo>
                <a:cubicBezTo>
                  <a:pt x="717" y="163"/>
                  <a:pt x="720" y="167"/>
                  <a:pt x="723" y="168"/>
                </a:cubicBezTo>
                <a:cubicBezTo>
                  <a:pt x="728" y="173"/>
                  <a:pt x="725" y="187"/>
                  <a:pt x="735" y="189"/>
                </a:cubicBezTo>
                <a:cubicBezTo>
                  <a:pt x="744" y="192"/>
                  <a:pt x="750" y="204"/>
                  <a:pt x="762" y="204"/>
                </a:cubicBezTo>
                <a:cubicBezTo>
                  <a:pt x="762" y="205"/>
                  <a:pt x="763" y="207"/>
                  <a:pt x="765" y="207"/>
                </a:cubicBezTo>
                <a:cubicBezTo>
                  <a:pt x="766" y="207"/>
                  <a:pt x="766" y="207"/>
                  <a:pt x="766" y="207"/>
                </a:cubicBezTo>
                <a:cubicBezTo>
                  <a:pt x="741" y="183"/>
                  <a:pt x="741" y="183"/>
                  <a:pt x="741" y="183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81" y="211"/>
                  <a:pt x="781" y="211"/>
                  <a:pt x="781" y="211"/>
                </a:cubicBezTo>
                <a:cubicBezTo>
                  <a:pt x="780" y="215"/>
                  <a:pt x="782" y="219"/>
                  <a:pt x="786" y="220"/>
                </a:cubicBezTo>
                <a:cubicBezTo>
                  <a:pt x="790" y="220"/>
                  <a:pt x="790" y="220"/>
                  <a:pt x="790" y="220"/>
                </a:cubicBezTo>
                <a:cubicBezTo>
                  <a:pt x="796" y="230"/>
                  <a:pt x="807" y="243"/>
                  <a:pt x="820" y="245"/>
                </a:cubicBezTo>
                <a:cubicBezTo>
                  <a:pt x="822" y="245"/>
                  <a:pt x="822" y="250"/>
                  <a:pt x="825" y="247"/>
                </a:cubicBezTo>
                <a:cubicBezTo>
                  <a:pt x="849" y="260"/>
                  <a:pt x="861" y="283"/>
                  <a:pt x="883" y="299"/>
                </a:cubicBezTo>
                <a:cubicBezTo>
                  <a:pt x="886" y="295"/>
                  <a:pt x="882" y="293"/>
                  <a:pt x="881" y="290"/>
                </a:cubicBezTo>
                <a:cubicBezTo>
                  <a:pt x="874" y="290"/>
                  <a:pt x="872" y="283"/>
                  <a:pt x="868" y="279"/>
                </a:cubicBezTo>
                <a:cubicBezTo>
                  <a:pt x="872" y="279"/>
                  <a:pt x="879" y="282"/>
                  <a:pt x="880" y="288"/>
                </a:cubicBezTo>
                <a:cubicBezTo>
                  <a:pt x="885" y="287"/>
                  <a:pt x="887" y="296"/>
                  <a:pt x="892" y="294"/>
                </a:cubicBezTo>
                <a:cubicBezTo>
                  <a:pt x="888" y="286"/>
                  <a:pt x="879" y="281"/>
                  <a:pt x="874" y="273"/>
                </a:cubicBezTo>
                <a:cubicBezTo>
                  <a:pt x="878" y="271"/>
                  <a:pt x="880" y="277"/>
                  <a:pt x="883" y="277"/>
                </a:cubicBezTo>
                <a:cubicBezTo>
                  <a:pt x="884" y="271"/>
                  <a:pt x="877" y="267"/>
                  <a:pt x="873" y="261"/>
                </a:cubicBezTo>
                <a:cubicBezTo>
                  <a:pt x="878" y="261"/>
                  <a:pt x="883" y="269"/>
                  <a:pt x="889" y="271"/>
                </a:cubicBezTo>
                <a:cubicBezTo>
                  <a:pt x="890" y="270"/>
                  <a:pt x="890" y="270"/>
                  <a:pt x="890" y="270"/>
                </a:cubicBezTo>
                <a:cubicBezTo>
                  <a:pt x="876" y="249"/>
                  <a:pt x="854" y="241"/>
                  <a:pt x="837" y="224"/>
                </a:cubicBezTo>
                <a:cubicBezTo>
                  <a:pt x="813" y="217"/>
                  <a:pt x="800" y="192"/>
                  <a:pt x="783" y="176"/>
                </a:cubicBezTo>
                <a:cubicBezTo>
                  <a:pt x="781" y="180"/>
                  <a:pt x="779" y="175"/>
                  <a:pt x="776" y="175"/>
                </a:cubicBezTo>
                <a:cubicBezTo>
                  <a:pt x="777" y="172"/>
                  <a:pt x="777" y="167"/>
                  <a:pt x="772" y="165"/>
                </a:cubicBezTo>
                <a:cubicBezTo>
                  <a:pt x="771" y="165"/>
                  <a:pt x="771" y="167"/>
                  <a:pt x="770" y="167"/>
                </a:cubicBezTo>
                <a:cubicBezTo>
                  <a:pt x="762" y="156"/>
                  <a:pt x="762" y="156"/>
                  <a:pt x="762" y="156"/>
                </a:cubicBezTo>
                <a:cubicBezTo>
                  <a:pt x="768" y="157"/>
                  <a:pt x="779" y="164"/>
                  <a:pt x="781" y="173"/>
                </a:cubicBezTo>
                <a:cubicBezTo>
                  <a:pt x="789" y="172"/>
                  <a:pt x="786" y="182"/>
                  <a:pt x="794" y="179"/>
                </a:cubicBezTo>
                <a:cubicBezTo>
                  <a:pt x="801" y="193"/>
                  <a:pt x="818" y="193"/>
                  <a:pt x="826" y="207"/>
                </a:cubicBezTo>
                <a:cubicBezTo>
                  <a:pt x="834" y="208"/>
                  <a:pt x="840" y="219"/>
                  <a:pt x="846" y="223"/>
                </a:cubicBezTo>
                <a:cubicBezTo>
                  <a:pt x="851" y="223"/>
                  <a:pt x="851" y="223"/>
                  <a:pt x="851" y="223"/>
                </a:cubicBezTo>
                <a:cubicBezTo>
                  <a:pt x="853" y="221"/>
                  <a:pt x="850" y="219"/>
                  <a:pt x="849" y="217"/>
                </a:cubicBezTo>
                <a:cubicBezTo>
                  <a:pt x="852" y="217"/>
                  <a:pt x="852" y="213"/>
                  <a:pt x="856" y="215"/>
                </a:cubicBezTo>
                <a:cubicBezTo>
                  <a:pt x="877" y="231"/>
                  <a:pt x="901" y="243"/>
                  <a:pt x="918" y="264"/>
                </a:cubicBezTo>
                <a:cubicBezTo>
                  <a:pt x="944" y="289"/>
                  <a:pt x="972" y="320"/>
                  <a:pt x="1000" y="345"/>
                </a:cubicBezTo>
                <a:cubicBezTo>
                  <a:pt x="1002" y="344"/>
                  <a:pt x="1001" y="343"/>
                  <a:pt x="1001" y="341"/>
                </a:cubicBezTo>
                <a:cubicBezTo>
                  <a:pt x="982" y="324"/>
                  <a:pt x="970" y="302"/>
                  <a:pt x="952" y="283"/>
                </a:cubicBezTo>
                <a:cubicBezTo>
                  <a:pt x="963" y="291"/>
                  <a:pt x="963" y="291"/>
                  <a:pt x="963" y="291"/>
                </a:cubicBezTo>
                <a:cubicBezTo>
                  <a:pt x="963" y="283"/>
                  <a:pt x="953" y="278"/>
                  <a:pt x="949" y="272"/>
                </a:cubicBezTo>
                <a:cubicBezTo>
                  <a:pt x="941" y="273"/>
                  <a:pt x="951" y="280"/>
                  <a:pt x="950" y="282"/>
                </a:cubicBezTo>
                <a:cubicBezTo>
                  <a:pt x="919" y="252"/>
                  <a:pt x="919" y="252"/>
                  <a:pt x="919" y="252"/>
                </a:cubicBezTo>
                <a:cubicBezTo>
                  <a:pt x="920" y="252"/>
                  <a:pt x="921" y="255"/>
                  <a:pt x="923" y="253"/>
                </a:cubicBezTo>
                <a:cubicBezTo>
                  <a:pt x="922" y="247"/>
                  <a:pt x="916" y="241"/>
                  <a:pt x="910" y="238"/>
                </a:cubicBezTo>
                <a:cubicBezTo>
                  <a:pt x="904" y="235"/>
                  <a:pt x="904" y="235"/>
                  <a:pt x="904" y="235"/>
                </a:cubicBezTo>
                <a:cubicBezTo>
                  <a:pt x="872" y="208"/>
                  <a:pt x="872" y="208"/>
                  <a:pt x="872" y="208"/>
                </a:cubicBezTo>
                <a:cubicBezTo>
                  <a:pt x="875" y="200"/>
                  <a:pt x="865" y="193"/>
                  <a:pt x="860" y="189"/>
                </a:cubicBezTo>
                <a:cubicBezTo>
                  <a:pt x="852" y="188"/>
                  <a:pt x="851" y="182"/>
                  <a:pt x="847" y="177"/>
                </a:cubicBezTo>
                <a:cubicBezTo>
                  <a:pt x="848" y="176"/>
                  <a:pt x="848" y="176"/>
                  <a:pt x="848" y="176"/>
                </a:cubicBezTo>
                <a:cubicBezTo>
                  <a:pt x="852" y="181"/>
                  <a:pt x="859" y="184"/>
                  <a:pt x="863" y="189"/>
                </a:cubicBezTo>
                <a:cubicBezTo>
                  <a:pt x="864" y="187"/>
                  <a:pt x="864" y="187"/>
                  <a:pt x="864" y="187"/>
                </a:cubicBezTo>
                <a:cubicBezTo>
                  <a:pt x="861" y="181"/>
                  <a:pt x="855" y="179"/>
                  <a:pt x="854" y="173"/>
                </a:cubicBezTo>
                <a:cubicBezTo>
                  <a:pt x="858" y="173"/>
                  <a:pt x="861" y="183"/>
                  <a:pt x="865" y="178"/>
                </a:cubicBezTo>
                <a:cubicBezTo>
                  <a:pt x="851" y="168"/>
                  <a:pt x="843" y="154"/>
                  <a:pt x="827" y="146"/>
                </a:cubicBezTo>
                <a:cubicBezTo>
                  <a:pt x="827" y="140"/>
                  <a:pt x="819" y="139"/>
                  <a:pt x="817" y="136"/>
                </a:cubicBezTo>
                <a:cubicBezTo>
                  <a:pt x="814" y="136"/>
                  <a:pt x="814" y="136"/>
                  <a:pt x="814" y="136"/>
                </a:cubicBezTo>
                <a:cubicBezTo>
                  <a:pt x="790" y="115"/>
                  <a:pt x="760" y="103"/>
                  <a:pt x="741" y="79"/>
                </a:cubicBezTo>
                <a:cubicBezTo>
                  <a:pt x="731" y="76"/>
                  <a:pt x="731" y="76"/>
                  <a:pt x="731" y="76"/>
                </a:cubicBezTo>
                <a:cubicBezTo>
                  <a:pt x="734" y="71"/>
                  <a:pt x="726" y="65"/>
                  <a:pt x="721" y="61"/>
                </a:cubicBezTo>
                <a:cubicBezTo>
                  <a:pt x="718" y="59"/>
                  <a:pt x="716" y="57"/>
                  <a:pt x="715" y="55"/>
                </a:cubicBezTo>
                <a:cubicBezTo>
                  <a:pt x="716" y="55"/>
                  <a:pt x="718" y="57"/>
                  <a:pt x="720" y="55"/>
                </a:cubicBezTo>
                <a:cubicBezTo>
                  <a:pt x="717" y="49"/>
                  <a:pt x="710" y="45"/>
                  <a:pt x="703" y="43"/>
                </a:cubicBezTo>
                <a:cubicBezTo>
                  <a:pt x="702" y="49"/>
                  <a:pt x="702" y="49"/>
                  <a:pt x="702" y="49"/>
                </a:cubicBezTo>
                <a:cubicBezTo>
                  <a:pt x="698" y="44"/>
                  <a:pt x="687" y="49"/>
                  <a:pt x="687" y="39"/>
                </a:cubicBezTo>
                <a:cubicBezTo>
                  <a:pt x="693" y="35"/>
                  <a:pt x="686" y="31"/>
                  <a:pt x="687" y="27"/>
                </a:cubicBezTo>
                <a:cubicBezTo>
                  <a:pt x="691" y="20"/>
                  <a:pt x="688" y="11"/>
                  <a:pt x="695" y="5"/>
                </a:cubicBezTo>
                <a:cubicBezTo>
                  <a:pt x="694" y="3"/>
                  <a:pt x="694" y="3"/>
                  <a:pt x="694" y="3"/>
                </a:cubicBezTo>
                <a:cubicBezTo>
                  <a:pt x="700" y="0"/>
                  <a:pt x="700" y="0"/>
                  <a:pt x="700" y="0"/>
                </a:cubicBezTo>
                <a:cubicBezTo>
                  <a:pt x="715" y="6"/>
                  <a:pt x="728" y="17"/>
                  <a:pt x="744" y="18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流程图: 接点 7">
            <a:extLst>
              <a:ext uri="{FF2B5EF4-FFF2-40B4-BE49-F238E27FC236}">
                <a16:creationId xmlns:a16="http://schemas.microsoft.com/office/drawing/2014/main" id="{ECE55AC7-9EA2-4835-8D55-F356CD4EDDA7}"/>
              </a:ext>
            </a:extLst>
          </p:cNvPr>
          <p:cNvSpPr/>
          <p:nvPr/>
        </p:nvSpPr>
        <p:spPr>
          <a:xfrm>
            <a:off x="10972800" y="41247"/>
            <a:ext cx="1219200" cy="1032180"/>
          </a:xfrm>
          <a:prstGeom prst="flowChartConnector">
            <a:avLst/>
          </a:prstGeom>
          <a:blipFill dpi="0" rotWithShape="1">
            <a:blip r:embed="rId3">
              <a:alphaModFix amt="40000"/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45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决策 65">
            <a:extLst>
              <a:ext uri="{FF2B5EF4-FFF2-40B4-BE49-F238E27FC236}">
                <a16:creationId xmlns:a16="http://schemas.microsoft.com/office/drawing/2014/main" id="{6E66661F-098A-4634-9E85-2B62997C3F38}"/>
              </a:ext>
            </a:extLst>
          </p:cNvPr>
          <p:cNvSpPr/>
          <p:nvPr/>
        </p:nvSpPr>
        <p:spPr>
          <a:xfrm>
            <a:off x="560225" y="802889"/>
            <a:ext cx="868525" cy="901604"/>
          </a:xfrm>
          <a:prstGeom prst="flowChartDecision">
            <a:avLst/>
          </a:prstGeom>
          <a:solidFill>
            <a:srgbClr val="FFF4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" name="iṣļîḓè">
            <a:extLst>
              <a:ext uri="{FF2B5EF4-FFF2-40B4-BE49-F238E27FC236}">
                <a16:creationId xmlns:a16="http://schemas.microsoft.com/office/drawing/2014/main" id="{28D67148-DB09-4798-9CB3-A2993A9AB37A}"/>
              </a:ext>
            </a:extLst>
          </p:cNvPr>
          <p:cNvSpPr/>
          <p:nvPr/>
        </p:nvSpPr>
        <p:spPr>
          <a:xfrm flipH="1">
            <a:off x="0" y="172126"/>
            <a:ext cx="12199080" cy="6685874"/>
          </a:xfrm>
          <a:custGeom>
            <a:avLst/>
            <a:gdLst>
              <a:gd name="connsiteX0" fmla="*/ 0 w 11715967"/>
              <a:gd name="connsiteY0" fmla="*/ 0 h 6421095"/>
              <a:gd name="connsiteX1" fmla="*/ 0 w 11715967"/>
              <a:gd name="connsiteY1" fmla="*/ 4366972 h 6421095"/>
              <a:gd name="connsiteX2" fmla="*/ 7193932 w 11715967"/>
              <a:gd name="connsiteY2" fmla="*/ 6421095 h 6421095"/>
              <a:gd name="connsiteX3" fmla="*/ 11715967 w 11715967"/>
              <a:gd name="connsiteY3" fmla="*/ 6421095 h 64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15967" h="6421095">
                <a:moveTo>
                  <a:pt x="0" y="0"/>
                </a:moveTo>
                <a:lnTo>
                  <a:pt x="0" y="4366972"/>
                </a:lnTo>
                <a:lnTo>
                  <a:pt x="7193932" y="6421095"/>
                </a:lnTo>
                <a:lnTo>
                  <a:pt x="11715967" y="6421095"/>
                </a:lnTo>
                <a:close/>
              </a:path>
            </a:pathLst>
          </a:custGeom>
          <a:solidFill>
            <a:srgbClr val="E9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B6C297D-E93F-487F-B42C-C4DF7E495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49" y="727023"/>
            <a:ext cx="9201931" cy="106022"/>
          </a:xfrm>
          <a:prstGeom prst="rect">
            <a:avLst/>
          </a:prstGeom>
        </p:spPr>
      </p:pic>
      <p:sp>
        <p:nvSpPr>
          <p:cNvPr id="9" name="矩形 8" descr="e7d195523061f1c09e9d68d7cf438b91ef959ecb14fc25d26BBA7F7DBC18E55DFF4014AF651F0BF2569D4B6C1DA7F1A4683A481403BD872FC687266AD13265C1DE7C373772FD8728ABDD69ADD03BFF5BE2862BC891DBB79E0226BB7D207528EEB97881406A351C307E14C0416AFA441AB665719EA8E490701D2EE425255D24A199B41FCCE65B4FC2D6864E4F8358127E">
            <a:extLst>
              <a:ext uri="{FF2B5EF4-FFF2-40B4-BE49-F238E27FC236}">
                <a16:creationId xmlns:a16="http://schemas.microsoft.com/office/drawing/2014/main" id="{25068576-D5DD-4C1C-B79E-25601835807B}"/>
              </a:ext>
            </a:extLst>
          </p:cNvPr>
          <p:cNvSpPr/>
          <p:nvPr/>
        </p:nvSpPr>
        <p:spPr>
          <a:xfrm>
            <a:off x="2023600" y="2277750"/>
            <a:ext cx="23791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zh-CN" altLang="en-US" sz="1600" b="1" dirty="0">
                <a:solidFill>
                  <a:srgbClr val="F7E9E0">
                    <a:lumMod val="90000"/>
                  </a:srgbClr>
                </a:solidFill>
                <a:latin typeface="微软雅黑"/>
                <a:ea typeface="微软雅黑"/>
              </a:rPr>
              <a:t>请输入您的内容</a:t>
            </a: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0226BB7D207528EEB97881406A351C307E14C0416AFA441AB665719EA8E490701D2EE425255D24A199B41FCCE65B4FC2D6864E4F8358127E">
            <a:extLst>
              <a:ext uri="{FF2B5EF4-FFF2-40B4-BE49-F238E27FC236}">
                <a16:creationId xmlns:a16="http://schemas.microsoft.com/office/drawing/2014/main" id="{249FEDDA-12F0-44FC-9339-3BBD2ED845CD}"/>
              </a:ext>
            </a:extLst>
          </p:cNvPr>
          <p:cNvSpPr/>
          <p:nvPr/>
        </p:nvSpPr>
        <p:spPr>
          <a:xfrm>
            <a:off x="8396340" y="2209972"/>
            <a:ext cx="23295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zh-CN" altLang="en-US" sz="1600" b="1" dirty="0">
                <a:solidFill>
                  <a:srgbClr val="E5938F"/>
                </a:solidFill>
                <a:latin typeface="微软雅黑"/>
                <a:ea typeface="微软雅黑"/>
              </a:rPr>
              <a:t>请输入您的内容</a:t>
            </a: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0226BB7D207528EEB97881406A351C307E14C0416AFA441AB665719EA8E490701D2EE425255D24A199B41FCCE65B4FC2D6864E4F8358127E">
            <a:extLst>
              <a:ext uri="{FF2B5EF4-FFF2-40B4-BE49-F238E27FC236}">
                <a16:creationId xmlns:a16="http://schemas.microsoft.com/office/drawing/2014/main" id="{4B531FFC-DCE1-402A-AACA-2C22B36A3C32}"/>
              </a:ext>
            </a:extLst>
          </p:cNvPr>
          <p:cNvSpPr/>
          <p:nvPr/>
        </p:nvSpPr>
        <p:spPr>
          <a:xfrm>
            <a:off x="2023600" y="4797840"/>
            <a:ext cx="25213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zh-CN" altLang="en-US" sz="1600" b="1" dirty="0">
                <a:solidFill>
                  <a:srgbClr val="7787A0"/>
                </a:solidFill>
                <a:latin typeface="微软雅黑"/>
                <a:ea typeface="微软雅黑"/>
              </a:rPr>
              <a:t>请输入您的内容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3F85158-5E66-402A-8F3F-7328C8A91FB4}"/>
              </a:ext>
            </a:extLst>
          </p:cNvPr>
          <p:cNvGrpSpPr/>
          <p:nvPr/>
        </p:nvGrpSpPr>
        <p:grpSpPr>
          <a:xfrm>
            <a:off x="6125433" y="2294619"/>
            <a:ext cx="1622388" cy="1599840"/>
            <a:chOff x="4604583" y="1600395"/>
            <a:chExt cx="1122556" cy="1120020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72FEA7E-6B43-45F7-BA5C-B5CB2CD1E4A5}"/>
                </a:ext>
              </a:extLst>
            </p:cNvPr>
            <p:cNvGrpSpPr/>
            <p:nvPr/>
          </p:nvGrpSpPr>
          <p:grpSpPr>
            <a:xfrm>
              <a:off x="4604583" y="1600395"/>
              <a:ext cx="1122556" cy="1120020"/>
              <a:chOff x="4612535" y="1777908"/>
              <a:chExt cx="1054647" cy="1052264"/>
            </a:xfrm>
          </p:grpSpPr>
          <p:sp>
            <p:nvSpPr>
              <p:cNvPr id="23" name="Freeform 18">
                <a:extLst>
                  <a:ext uri="{FF2B5EF4-FFF2-40B4-BE49-F238E27FC236}">
                    <a16:creationId xmlns:a16="http://schemas.microsoft.com/office/drawing/2014/main" id="{24E5E98E-7D45-47A5-B5FD-73490D545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2535" y="2034122"/>
                <a:ext cx="796050" cy="796050"/>
              </a:xfrm>
              <a:custGeom>
                <a:avLst/>
                <a:gdLst>
                  <a:gd name="T0" fmla="*/ 341 w 341"/>
                  <a:gd name="T1" fmla="*/ 339 h 341"/>
                  <a:gd name="T2" fmla="*/ 285 w 341"/>
                  <a:gd name="T3" fmla="*/ 172 h 341"/>
                  <a:gd name="T4" fmla="*/ 284 w 341"/>
                  <a:gd name="T5" fmla="*/ 171 h 341"/>
                  <a:gd name="T6" fmla="*/ 283 w 341"/>
                  <a:gd name="T7" fmla="*/ 171 h 341"/>
                  <a:gd name="T8" fmla="*/ 269 w 341"/>
                  <a:gd name="T9" fmla="*/ 172 h 341"/>
                  <a:gd name="T10" fmla="*/ 166 w 341"/>
                  <a:gd name="T11" fmla="*/ 68 h 341"/>
                  <a:gd name="T12" fmla="*/ 166 w 341"/>
                  <a:gd name="T13" fmla="*/ 56 h 341"/>
                  <a:gd name="T14" fmla="*/ 166 w 341"/>
                  <a:gd name="T15" fmla="*/ 54 h 341"/>
                  <a:gd name="T16" fmla="*/ 165 w 341"/>
                  <a:gd name="T17" fmla="*/ 54 h 341"/>
                  <a:gd name="T18" fmla="*/ 2 w 341"/>
                  <a:gd name="T19" fmla="*/ 1 h 341"/>
                  <a:gd name="T20" fmla="*/ 0 w 341"/>
                  <a:gd name="T21" fmla="*/ 0 h 341"/>
                  <a:gd name="T22" fmla="*/ 0 w 341"/>
                  <a:gd name="T23" fmla="*/ 81 h 341"/>
                  <a:gd name="T24" fmla="*/ 2 w 341"/>
                  <a:gd name="T25" fmla="*/ 81 h 341"/>
                  <a:gd name="T26" fmla="*/ 260 w 341"/>
                  <a:gd name="T27" fmla="*/ 340 h 341"/>
                  <a:gd name="T28" fmla="*/ 261 w 341"/>
                  <a:gd name="T29" fmla="*/ 341 h 341"/>
                  <a:gd name="T30" fmla="*/ 341 w 341"/>
                  <a:gd name="T31" fmla="*/ 341 h 341"/>
                  <a:gd name="T32" fmla="*/ 341 w 341"/>
                  <a:gd name="T33" fmla="*/ 339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341">
                    <a:moveTo>
                      <a:pt x="341" y="339"/>
                    </a:moveTo>
                    <a:cubicBezTo>
                      <a:pt x="336" y="280"/>
                      <a:pt x="317" y="222"/>
                      <a:pt x="285" y="172"/>
                    </a:cubicBezTo>
                    <a:cubicBezTo>
                      <a:pt x="284" y="171"/>
                      <a:pt x="284" y="171"/>
                      <a:pt x="284" y="171"/>
                    </a:cubicBezTo>
                    <a:cubicBezTo>
                      <a:pt x="283" y="171"/>
                      <a:pt x="283" y="171"/>
                      <a:pt x="283" y="171"/>
                    </a:cubicBezTo>
                    <a:cubicBezTo>
                      <a:pt x="278" y="171"/>
                      <a:pt x="274" y="172"/>
                      <a:pt x="269" y="172"/>
                    </a:cubicBezTo>
                    <a:cubicBezTo>
                      <a:pt x="212" y="172"/>
                      <a:pt x="166" y="125"/>
                      <a:pt x="166" y="68"/>
                    </a:cubicBezTo>
                    <a:cubicBezTo>
                      <a:pt x="166" y="64"/>
                      <a:pt x="166" y="60"/>
                      <a:pt x="166" y="56"/>
                    </a:cubicBezTo>
                    <a:cubicBezTo>
                      <a:pt x="166" y="54"/>
                      <a:pt x="166" y="54"/>
                      <a:pt x="166" y="54"/>
                    </a:cubicBezTo>
                    <a:cubicBezTo>
                      <a:pt x="165" y="54"/>
                      <a:pt x="165" y="54"/>
                      <a:pt x="165" y="54"/>
                    </a:cubicBezTo>
                    <a:cubicBezTo>
                      <a:pt x="116" y="24"/>
                      <a:pt x="60" y="5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138" y="94"/>
                      <a:pt x="247" y="203"/>
                      <a:pt x="260" y="340"/>
                    </a:cubicBezTo>
                    <a:cubicBezTo>
                      <a:pt x="261" y="341"/>
                      <a:pt x="261" y="341"/>
                      <a:pt x="261" y="341"/>
                    </a:cubicBezTo>
                    <a:cubicBezTo>
                      <a:pt x="341" y="341"/>
                      <a:pt x="341" y="341"/>
                      <a:pt x="341" y="341"/>
                    </a:cubicBezTo>
                    <a:lnTo>
                      <a:pt x="341" y="339"/>
                    </a:lnTo>
                    <a:close/>
                  </a:path>
                </a:pathLst>
              </a:custGeom>
              <a:solidFill>
                <a:srgbClr val="F4D1CF"/>
              </a:solidFill>
              <a:ln>
                <a:noFill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43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7BE3B1EF-AB87-480A-99E1-62EB09A1E8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2535" y="1777908"/>
                <a:ext cx="1054647" cy="1052264"/>
              </a:xfrm>
              <a:custGeom>
                <a:avLst/>
                <a:gdLst>
                  <a:gd name="T0" fmla="*/ 452 w 452"/>
                  <a:gd name="T1" fmla="*/ 449 h 451"/>
                  <a:gd name="T2" fmla="*/ 372 w 452"/>
                  <a:gd name="T3" fmla="*/ 212 h 451"/>
                  <a:gd name="T4" fmla="*/ 377 w 452"/>
                  <a:gd name="T5" fmla="*/ 178 h 451"/>
                  <a:gd name="T6" fmla="*/ 269 w 452"/>
                  <a:gd name="T7" fmla="*/ 70 h 451"/>
                  <a:gd name="T8" fmla="*/ 234 w 452"/>
                  <a:gd name="T9" fmla="*/ 76 h 451"/>
                  <a:gd name="T10" fmla="*/ 2 w 452"/>
                  <a:gd name="T11" fmla="*/ 0 h 451"/>
                  <a:gd name="T12" fmla="*/ 0 w 452"/>
                  <a:gd name="T13" fmla="*/ 0 h 451"/>
                  <a:gd name="T14" fmla="*/ 0 w 452"/>
                  <a:gd name="T15" fmla="*/ 191 h 451"/>
                  <a:gd name="T16" fmla="*/ 2 w 452"/>
                  <a:gd name="T17" fmla="*/ 191 h 451"/>
                  <a:gd name="T18" fmla="*/ 260 w 452"/>
                  <a:gd name="T19" fmla="*/ 450 h 451"/>
                  <a:gd name="T20" fmla="*/ 261 w 452"/>
                  <a:gd name="T21" fmla="*/ 451 h 451"/>
                  <a:gd name="T22" fmla="*/ 452 w 452"/>
                  <a:gd name="T23" fmla="*/ 451 h 451"/>
                  <a:gd name="T24" fmla="*/ 452 w 452"/>
                  <a:gd name="T25" fmla="*/ 449 h 451"/>
                  <a:gd name="T26" fmla="*/ 264 w 452"/>
                  <a:gd name="T27" fmla="*/ 447 h 451"/>
                  <a:gd name="T28" fmla="*/ 4 w 452"/>
                  <a:gd name="T29" fmla="*/ 187 h 451"/>
                  <a:gd name="T30" fmla="*/ 4 w 452"/>
                  <a:gd name="T31" fmla="*/ 4 h 451"/>
                  <a:gd name="T32" fmla="*/ 232 w 452"/>
                  <a:gd name="T33" fmla="*/ 80 h 451"/>
                  <a:gd name="T34" fmla="*/ 233 w 452"/>
                  <a:gd name="T35" fmla="*/ 81 h 451"/>
                  <a:gd name="T36" fmla="*/ 234 w 452"/>
                  <a:gd name="T37" fmla="*/ 80 h 451"/>
                  <a:gd name="T38" fmla="*/ 269 w 452"/>
                  <a:gd name="T39" fmla="*/ 74 h 451"/>
                  <a:gd name="T40" fmla="*/ 373 w 452"/>
                  <a:gd name="T41" fmla="*/ 178 h 451"/>
                  <a:gd name="T42" fmla="*/ 368 w 452"/>
                  <a:gd name="T43" fmla="*/ 212 h 451"/>
                  <a:gd name="T44" fmla="*/ 367 w 452"/>
                  <a:gd name="T45" fmla="*/ 213 h 451"/>
                  <a:gd name="T46" fmla="*/ 368 w 452"/>
                  <a:gd name="T47" fmla="*/ 214 h 451"/>
                  <a:gd name="T48" fmla="*/ 447 w 452"/>
                  <a:gd name="T49" fmla="*/ 447 h 451"/>
                  <a:gd name="T50" fmla="*/ 264 w 452"/>
                  <a:gd name="T51" fmla="*/ 447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2" h="451">
                    <a:moveTo>
                      <a:pt x="452" y="449"/>
                    </a:moveTo>
                    <a:cubicBezTo>
                      <a:pt x="446" y="365"/>
                      <a:pt x="419" y="283"/>
                      <a:pt x="372" y="212"/>
                    </a:cubicBezTo>
                    <a:cubicBezTo>
                      <a:pt x="375" y="201"/>
                      <a:pt x="377" y="190"/>
                      <a:pt x="377" y="178"/>
                    </a:cubicBezTo>
                    <a:cubicBezTo>
                      <a:pt x="377" y="118"/>
                      <a:pt x="329" y="70"/>
                      <a:pt x="269" y="70"/>
                    </a:cubicBezTo>
                    <a:cubicBezTo>
                      <a:pt x="257" y="70"/>
                      <a:pt x="245" y="72"/>
                      <a:pt x="234" y="76"/>
                    </a:cubicBezTo>
                    <a:cubicBezTo>
                      <a:pt x="165" y="31"/>
                      <a:pt x="84" y="5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138" y="204"/>
                      <a:pt x="247" y="313"/>
                      <a:pt x="260" y="450"/>
                    </a:cubicBezTo>
                    <a:cubicBezTo>
                      <a:pt x="261" y="451"/>
                      <a:pt x="261" y="451"/>
                      <a:pt x="261" y="451"/>
                    </a:cubicBezTo>
                    <a:cubicBezTo>
                      <a:pt x="452" y="451"/>
                      <a:pt x="452" y="451"/>
                      <a:pt x="452" y="451"/>
                    </a:cubicBezTo>
                    <a:lnTo>
                      <a:pt x="452" y="449"/>
                    </a:lnTo>
                    <a:close/>
                    <a:moveTo>
                      <a:pt x="264" y="447"/>
                    </a:moveTo>
                    <a:cubicBezTo>
                      <a:pt x="250" y="311"/>
                      <a:pt x="141" y="202"/>
                      <a:pt x="4" y="18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5" y="9"/>
                      <a:pt x="164" y="35"/>
                      <a:pt x="232" y="80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4" y="80"/>
                      <a:pt x="234" y="80"/>
                      <a:pt x="234" y="80"/>
                    </a:cubicBezTo>
                    <a:cubicBezTo>
                      <a:pt x="246" y="76"/>
                      <a:pt x="257" y="74"/>
                      <a:pt x="269" y="74"/>
                    </a:cubicBezTo>
                    <a:cubicBezTo>
                      <a:pt x="327" y="74"/>
                      <a:pt x="373" y="121"/>
                      <a:pt x="373" y="178"/>
                    </a:cubicBezTo>
                    <a:cubicBezTo>
                      <a:pt x="373" y="189"/>
                      <a:pt x="371" y="201"/>
                      <a:pt x="368" y="212"/>
                    </a:cubicBezTo>
                    <a:cubicBezTo>
                      <a:pt x="367" y="213"/>
                      <a:pt x="367" y="213"/>
                      <a:pt x="367" y="213"/>
                    </a:cubicBezTo>
                    <a:cubicBezTo>
                      <a:pt x="368" y="214"/>
                      <a:pt x="368" y="214"/>
                      <a:pt x="368" y="214"/>
                    </a:cubicBezTo>
                    <a:cubicBezTo>
                      <a:pt x="414" y="283"/>
                      <a:pt x="442" y="364"/>
                      <a:pt x="447" y="447"/>
                    </a:cubicBezTo>
                    <a:lnTo>
                      <a:pt x="264" y="447"/>
                    </a:lnTo>
                    <a:close/>
                  </a:path>
                </a:pathLst>
              </a:custGeom>
              <a:solidFill>
                <a:sysClr val="windowText" lastClr="000000">
                  <a:lumMod val="25000"/>
                  <a:lumOff val="75000"/>
                </a:sysClr>
              </a:solidFill>
              <a:ln>
                <a:noFill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43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08C4A3F-561F-4805-8BA4-45F12C8FD743}"/>
                </a:ext>
              </a:extLst>
            </p:cNvPr>
            <p:cNvSpPr/>
            <p:nvPr/>
          </p:nvSpPr>
          <p:spPr>
            <a:xfrm>
              <a:off x="5086131" y="1859860"/>
              <a:ext cx="365760" cy="365760"/>
            </a:xfrm>
            <a:prstGeom prst="ellipse">
              <a:avLst/>
            </a:prstGeom>
            <a:solidFill>
              <a:srgbClr val="F4D1C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0577296-344B-412E-8D5F-96D515DE9324}"/>
              </a:ext>
            </a:extLst>
          </p:cNvPr>
          <p:cNvGrpSpPr/>
          <p:nvPr/>
        </p:nvGrpSpPr>
        <p:grpSpPr>
          <a:xfrm>
            <a:off x="4383995" y="3940170"/>
            <a:ext cx="1625552" cy="1601651"/>
            <a:chOff x="3364065" y="2832028"/>
            <a:chExt cx="1122556" cy="112128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6B07CA1-C54A-4F8A-B71F-B0F091D5AA34}"/>
                </a:ext>
              </a:extLst>
            </p:cNvPr>
            <p:cNvGrpSpPr/>
            <p:nvPr/>
          </p:nvGrpSpPr>
          <p:grpSpPr>
            <a:xfrm>
              <a:off x="3364065" y="2832028"/>
              <a:ext cx="1122556" cy="1121288"/>
              <a:chOff x="3447061" y="2942191"/>
              <a:chExt cx="1054647" cy="1053455"/>
            </a:xfrm>
            <a:solidFill>
              <a:srgbClr val="A0B0BF"/>
            </a:solidFill>
          </p:grpSpPr>
          <p:sp>
            <p:nvSpPr>
              <p:cNvPr id="31" name="Freeform 24">
                <a:extLst>
                  <a:ext uri="{FF2B5EF4-FFF2-40B4-BE49-F238E27FC236}">
                    <a16:creationId xmlns:a16="http://schemas.microsoft.com/office/drawing/2014/main" id="{626B2D04-4E76-4958-822B-611F6A706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5658" y="2942191"/>
                <a:ext cx="796050" cy="794859"/>
              </a:xfrm>
              <a:custGeom>
                <a:avLst/>
                <a:gdLst>
                  <a:gd name="T0" fmla="*/ 0 w 341"/>
                  <a:gd name="T1" fmla="*/ 3 h 341"/>
                  <a:gd name="T2" fmla="*/ 56 w 341"/>
                  <a:gd name="T3" fmla="*/ 170 h 341"/>
                  <a:gd name="T4" fmla="*/ 56 w 341"/>
                  <a:gd name="T5" fmla="*/ 171 h 341"/>
                  <a:gd name="T6" fmla="*/ 58 w 341"/>
                  <a:gd name="T7" fmla="*/ 171 h 341"/>
                  <a:gd name="T8" fmla="*/ 71 w 341"/>
                  <a:gd name="T9" fmla="*/ 170 h 341"/>
                  <a:gd name="T10" fmla="*/ 175 w 341"/>
                  <a:gd name="T11" fmla="*/ 274 h 341"/>
                  <a:gd name="T12" fmla="*/ 174 w 341"/>
                  <a:gd name="T13" fmla="*/ 286 h 341"/>
                  <a:gd name="T14" fmla="*/ 174 w 341"/>
                  <a:gd name="T15" fmla="*/ 287 h 341"/>
                  <a:gd name="T16" fmla="*/ 175 w 341"/>
                  <a:gd name="T17" fmla="*/ 288 h 341"/>
                  <a:gd name="T18" fmla="*/ 339 w 341"/>
                  <a:gd name="T19" fmla="*/ 341 h 341"/>
                  <a:gd name="T20" fmla="*/ 341 w 341"/>
                  <a:gd name="T21" fmla="*/ 341 h 341"/>
                  <a:gd name="T22" fmla="*/ 341 w 341"/>
                  <a:gd name="T23" fmla="*/ 261 h 341"/>
                  <a:gd name="T24" fmla="*/ 339 w 341"/>
                  <a:gd name="T25" fmla="*/ 261 h 341"/>
                  <a:gd name="T26" fmla="*/ 80 w 341"/>
                  <a:gd name="T27" fmla="*/ 2 h 341"/>
                  <a:gd name="T28" fmla="*/ 80 w 341"/>
                  <a:gd name="T29" fmla="*/ 0 h 341"/>
                  <a:gd name="T30" fmla="*/ 0 w 341"/>
                  <a:gd name="T31" fmla="*/ 0 h 341"/>
                  <a:gd name="T32" fmla="*/ 0 w 341"/>
                  <a:gd name="T33" fmla="*/ 3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1" h="341">
                    <a:moveTo>
                      <a:pt x="0" y="3"/>
                    </a:moveTo>
                    <a:cubicBezTo>
                      <a:pt x="5" y="62"/>
                      <a:pt x="24" y="120"/>
                      <a:pt x="56" y="170"/>
                    </a:cubicBezTo>
                    <a:cubicBezTo>
                      <a:pt x="56" y="171"/>
                      <a:pt x="56" y="171"/>
                      <a:pt x="56" y="171"/>
                    </a:cubicBezTo>
                    <a:cubicBezTo>
                      <a:pt x="58" y="171"/>
                      <a:pt x="58" y="171"/>
                      <a:pt x="58" y="171"/>
                    </a:cubicBezTo>
                    <a:cubicBezTo>
                      <a:pt x="62" y="170"/>
                      <a:pt x="67" y="170"/>
                      <a:pt x="71" y="170"/>
                    </a:cubicBezTo>
                    <a:cubicBezTo>
                      <a:pt x="128" y="170"/>
                      <a:pt x="175" y="217"/>
                      <a:pt x="175" y="274"/>
                    </a:cubicBezTo>
                    <a:cubicBezTo>
                      <a:pt x="175" y="278"/>
                      <a:pt x="175" y="282"/>
                      <a:pt x="174" y="286"/>
                    </a:cubicBezTo>
                    <a:cubicBezTo>
                      <a:pt x="174" y="287"/>
                      <a:pt x="174" y="287"/>
                      <a:pt x="174" y="287"/>
                    </a:cubicBezTo>
                    <a:cubicBezTo>
                      <a:pt x="175" y="288"/>
                      <a:pt x="175" y="288"/>
                      <a:pt x="175" y="288"/>
                    </a:cubicBezTo>
                    <a:cubicBezTo>
                      <a:pt x="225" y="318"/>
                      <a:pt x="281" y="337"/>
                      <a:pt x="339" y="341"/>
                    </a:cubicBezTo>
                    <a:cubicBezTo>
                      <a:pt x="341" y="341"/>
                      <a:pt x="341" y="341"/>
                      <a:pt x="341" y="341"/>
                    </a:cubicBezTo>
                    <a:cubicBezTo>
                      <a:pt x="341" y="261"/>
                      <a:pt x="341" y="261"/>
                      <a:pt x="341" y="261"/>
                    </a:cubicBezTo>
                    <a:cubicBezTo>
                      <a:pt x="339" y="261"/>
                      <a:pt x="339" y="261"/>
                      <a:pt x="339" y="261"/>
                    </a:cubicBezTo>
                    <a:cubicBezTo>
                      <a:pt x="203" y="247"/>
                      <a:pt x="94" y="138"/>
                      <a:pt x="80" y="2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43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32" name="Freeform 25">
                <a:extLst>
                  <a:ext uri="{FF2B5EF4-FFF2-40B4-BE49-F238E27FC236}">
                    <a16:creationId xmlns:a16="http://schemas.microsoft.com/office/drawing/2014/main" id="{A19FAAFB-60BE-4BD9-873F-FA460BF562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7061" y="2942191"/>
                <a:ext cx="1054647" cy="1053455"/>
              </a:xfrm>
              <a:custGeom>
                <a:avLst/>
                <a:gdLst>
                  <a:gd name="T0" fmla="*/ 0 w 452"/>
                  <a:gd name="T1" fmla="*/ 3 h 452"/>
                  <a:gd name="T2" fmla="*/ 80 w 452"/>
                  <a:gd name="T3" fmla="*/ 240 h 452"/>
                  <a:gd name="T4" fmla="*/ 74 w 452"/>
                  <a:gd name="T5" fmla="*/ 274 h 452"/>
                  <a:gd name="T6" fmla="*/ 182 w 452"/>
                  <a:gd name="T7" fmla="*/ 382 h 452"/>
                  <a:gd name="T8" fmla="*/ 218 w 452"/>
                  <a:gd name="T9" fmla="*/ 376 h 452"/>
                  <a:gd name="T10" fmla="*/ 450 w 452"/>
                  <a:gd name="T11" fmla="*/ 452 h 452"/>
                  <a:gd name="T12" fmla="*/ 452 w 452"/>
                  <a:gd name="T13" fmla="*/ 452 h 452"/>
                  <a:gd name="T14" fmla="*/ 452 w 452"/>
                  <a:gd name="T15" fmla="*/ 261 h 452"/>
                  <a:gd name="T16" fmla="*/ 450 w 452"/>
                  <a:gd name="T17" fmla="*/ 261 h 452"/>
                  <a:gd name="T18" fmla="*/ 191 w 452"/>
                  <a:gd name="T19" fmla="*/ 2 h 452"/>
                  <a:gd name="T20" fmla="*/ 191 w 452"/>
                  <a:gd name="T21" fmla="*/ 0 h 452"/>
                  <a:gd name="T22" fmla="*/ 0 w 452"/>
                  <a:gd name="T23" fmla="*/ 0 h 452"/>
                  <a:gd name="T24" fmla="*/ 0 w 452"/>
                  <a:gd name="T25" fmla="*/ 3 h 452"/>
                  <a:gd name="T26" fmla="*/ 188 w 452"/>
                  <a:gd name="T27" fmla="*/ 4 h 452"/>
                  <a:gd name="T28" fmla="*/ 448 w 452"/>
                  <a:gd name="T29" fmla="*/ 265 h 452"/>
                  <a:gd name="T30" fmla="*/ 448 w 452"/>
                  <a:gd name="T31" fmla="*/ 448 h 452"/>
                  <a:gd name="T32" fmla="*/ 219 w 452"/>
                  <a:gd name="T33" fmla="*/ 372 h 452"/>
                  <a:gd name="T34" fmla="*/ 218 w 452"/>
                  <a:gd name="T35" fmla="*/ 371 h 452"/>
                  <a:gd name="T36" fmla="*/ 217 w 452"/>
                  <a:gd name="T37" fmla="*/ 372 h 452"/>
                  <a:gd name="T38" fmla="*/ 182 w 452"/>
                  <a:gd name="T39" fmla="*/ 378 h 452"/>
                  <a:gd name="T40" fmla="*/ 78 w 452"/>
                  <a:gd name="T41" fmla="*/ 274 h 452"/>
                  <a:gd name="T42" fmla="*/ 84 w 452"/>
                  <a:gd name="T43" fmla="*/ 240 h 452"/>
                  <a:gd name="T44" fmla="*/ 84 w 452"/>
                  <a:gd name="T45" fmla="*/ 239 h 452"/>
                  <a:gd name="T46" fmla="*/ 84 w 452"/>
                  <a:gd name="T47" fmla="*/ 238 h 452"/>
                  <a:gd name="T48" fmla="*/ 4 w 452"/>
                  <a:gd name="T49" fmla="*/ 4 h 452"/>
                  <a:gd name="T50" fmla="*/ 188 w 452"/>
                  <a:gd name="T51" fmla="*/ 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2" h="452">
                    <a:moveTo>
                      <a:pt x="0" y="3"/>
                    </a:moveTo>
                    <a:cubicBezTo>
                      <a:pt x="5" y="87"/>
                      <a:pt x="33" y="169"/>
                      <a:pt x="80" y="240"/>
                    </a:cubicBezTo>
                    <a:cubicBezTo>
                      <a:pt x="76" y="251"/>
                      <a:pt x="74" y="262"/>
                      <a:pt x="74" y="274"/>
                    </a:cubicBezTo>
                    <a:cubicBezTo>
                      <a:pt x="74" y="333"/>
                      <a:pt x="123" y="382"/>
                      <a:pt x="182" y="382"/>
                    </a:cubicBezTo>
                    <a:cubicBezTo>
                      <a:pt x="194" y="382"/>
                      <a:pt x="206" y="380"/>
                      <a:pt x="218" y="376"/>
                    </a:cubicBezTo>
                    <a:cubicBezTo>
                      <a:pt x="287" y="421"/>
                      <a:pt x="367" y="447"/>
                      <a:pt x="450" y="452"/>
                    </a:cubicBezTo>
                    <a:cubicBezTo>
                      <a:pt x="452" y="452"/>
                      <a:pt x="452" y="452"/>
                      <a:pt x="452" y="452"/>
                    </a:cubicBezTo>
                    <a:cubicBezTo>
                      <a:pt x="452" y="261"/>
                      <a:pt x="452" y="261"/>
                      <a:pt x="452" y="261"/>
                    </a:cubicBezTo>
                    <a:cubicBezTo>
                      <a:pt x="450" y="261"/>
                      <a:pt x="450" y="261"/>
                      <a:pt x="450" y="261"/>
                    </a:cubicBezTo>
                    <a:cubicBezTo>
                      <a:pt x="314" y="247"/>
                      <a:pt x="205" y="138"/>
                      <a:pt x="191" y="2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  <a:moveTo>
                      <a:pt x="188" y="4"/>
                    </a:moveTo>
                    <a:cubicBezTo>
                      <a:pt x="202" y="141"/>
                      <a:pt x="311" y="250"/>
                      <a:pt x="448" y="265"/>
                    </a:cubicBezTo>
                    <a:cubicBezTo>
                      <a:pt x="448" y="448"/>
                      <a:pt x="448" y="448"/>
                      <a:pt x="448" y="448"/>
                    </a:cubicBezTo>
                    <a:cubicBezTo>
                      <a:pt x="366" y="443"/>
                      <a:pt x="287" y="416"/>
                      <a:pt x="219" y="372"/>
                    </a:cubicBezTo>
                    <a:cubicBezTo>
                      <a:pt x="218" y="371"/>
                      <a:pt x="218" y="371"/>
                      <a:pt x="218" y="371"/>
                    </a:cubicBezTo>
                    <a:cubicBezTo>
                      <a:pt x="217" y="372"/>
                      <a:pt x="217" y="372"/>
                      <a:pt x="217" y="372"/>
                    </a:cubicBezTo>
                    <a:cubicBezTo>
                      <a:pt x="206" y="376"/>
                      <a:pt x="194" y="378"/>
                      <a:pt x="182" y="378"/>
                    </a:cubicBezTo>
                    <a:cubicBezTo>
                      <a:pt x="125" y="378"/>
                      <a:pt x="78" y="331"/>
                      <a:pt x="78" y="274"/>
                    </a:cubicBezTo>
                    <a:cubicBezTo>
                      <a:pt x="78" y="262"/>
                      <a:pt x="80" y="251"/>
                      <a:pt x="84" y="240"/>
                    </a:cubicBezTo>
                    <a:cubicBezTo>
                      <a:pt x="84" y="239"/>
                      <a:pt x="84" y="239"/>
                      <a:pt x="84" y="239"/>
                    </a:cubicBezTo>
                    <a:cubicBezTo>
                      <a:pt x="84" y="238"/>
                      <a:pt x="84" y="238"/>
                      <a:pt x="84" y="238"/>
                    </a:cubicBezTo>
                    <a:cubicBezTo>
                      <a:pt x="37" y="169"/>
                      <a:pt x="10" y="88"/>
                      <a:pt x="4" y="4"/>
                    </a:cubicBezTo>
                    <a:lnTo>
                      <a:pt x="188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843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7BDFF0F-6F44-4475-90DC-E0F19C1A1DB3}"/>
                </a:ext>
              </a:extLst>
            </p:cNvPr>
            <p:cNvSpPr/>
            <p:nvPr/>
          </p:nvSpPr>
          <p:spPr>
            <a:xfrm>
              <a:off x="3639313" y="3320646"/>
              <a:ext cx="365760" cy="365760"/>
            </a:xfrm>
            <a:prstGeom prst="ellipse">
              <a:avLst/>
            </a:prstGeom>
            <a:solidFill>
              <a:srgbClr val="A0B0B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A800CA2-4817-43DB-8F07-F38CE7B02674}"/>
              </a:ext>
            </a:extLst>
          </p:cNvPr>
          <p:cNvGrpSpPr/>
          <p:nvPr/>
        </p:nvGrpSpPr>
        <p:grpSpPr>
          <a:xfrm>
            <a:off x="6125433" y="3940170"/>
            <a:ext cx="1622388" cy="1585398"/>
            <a:chOff x="4604583" y="2832028"/>
            <a:chExt cx="1122556" cy="112128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62F8A14-D849-427B-9E74-F30264BE7BC2}"/>
                </a:ext>
              </a:extLst>
            </p:cNvPr>
            <p:cNvGrpSpPr/>
            <p:nvPr/>
          </p:nvGrpSpPr>
          <p:grpSpPr>
            <a:xfrm>
              <a:off x="4604583" y="2832028"/>
              <a:ext cx="1122556" cy="1121288"/>
              <a:chOff x="4604583" y="2832028"/>
              <a:chExt cx="1122556" cy="1121288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5B1F2FDB-D8E2-4599-A032-0924FB9B1A6E}"/>
                  </a:ext>
                </a:extLst>
              </p:cNvPr>
              <p:cNvGrpSpPr/>
              <p:nvPr/>
            </p:nvGrpSpPr>
            <p:grpSpPr>
              <a:xfrm>
                <a:off x="4604583" y="2832028"/>
                <a:ext cx="1122556" cy="1121288"/>
                <a:chOff x="4612535" y="2942191"/>
                <a:chExt cx="1054647" cy="1053455"/>
              </a:xfrm>
              <a:solidFill>
                <a:srgbClr val="7787A0"/>
              </a:solidFill>
            </p:grpSpPr>
            <p:sp>
              <p:nvSpPr>
                <p:cNvPr id="41" name="Freeform 22">
                  <a:extLst>
                    <a:ext uri="{FF2B5EF4-FFF2-40B4-BE49-F238E27FC236}">
                      <a16:creationId xmlns:a16="http://schemas.microsoft.com/office/drawing/2014/main" id="{87141C0F-DA65-4743-BA2F-550DB59376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2535" y="2942191"/>
                  <a:ext cx="796050" cy="794859"/>
                </a:xfrm>
                <a:custGeom>
                  <a:avLst/>
                  <a:gdLst>
                    <a:gd name="T0" fmla="*/ 341 w 341"/>
                    <a:gd name="T1" fmla="*/ 3 h 341"/>
                    <a:gd name="T2" fmla="*/ 285 w 341"/>
                    <a:gd name="T3" fmla="*/ 170 h 341"/>
                    <a:gd name="T4" fmla="*/ 284 w 341"/>
                    <a:gd name="T5" fmla="*/ 171 h 341"/>
                    <a:gd name="T6" fmla="*/ 283 w 341"/>
                    <a:gd name="T7" fmla="*/ 171 h 341"/>
                    <a:gd name="T8" fmla="*/ 269 w 341"/>
                    <a:gd name="T9" fmla="*/ 170 h 341"/>
                    <a:gd name="T10" fmla="*/ 166 w 341"/>
                    <a:gd name="T11" fmla="*/ 274 h 341"/>
                    <a:gd name="T12" fmla="*/ 166 w 341"/>
                    <a:gd name="T13" fmla="*/ 286 h 341"/>
                    <a:gd name="T14" fmla="*/ 166 w 341"/>
                    <a:gd name="T15" fmla="*/ 287 h 341"/>
                    <a:gd name="T16" fmla="*/ 165 w 341"/>
                    <a:gd name="T17" fmla="*/ 288 h 341"/>
                    <a:gd name="T18" fmla="*/ 2 w 341"/>
                    <a:gd name="T19" fmla="*/ 341 h 341"/>
                    <a:gd name="T20" fmla="*/ 0 w 341"/>
                    <a:gd name="T21" fmla="*/ 341 h 341"/>
                    <a:gd name="T22" fmla="*/ 0 w 341"/>
                    <a:gd name="T23" fmla="*/ 261 h 341"/>
                    <a:gd name="T24" fmla="*/ 2 w 341"/>
                    <a:gd name="T25" fmla="*/ 261 h 341"/>
                    <a:gd name="T26" fmla="*/ 260 w 341"/>
                    <a:gd name="T27" fmla="*/ 2 h 341"/>
                    <a:gd name="T28" fmla="*/ 261 w 341"/>
                    <a:gd name="T29" fmla="*/ 0 h 341"/>
                    <a:gd name="T30" fmla="*/ 341 w 341"/>
                    <a:gd name="T31" fmla="*/ 0 h 341"/>
                    <a:gd name="T32" fmla="*/ 341 w 341"/>
                    <a:gd name="T33" fmla="*/ 3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41" h="341">
                      <a:moveTo>
                        <a:pt x="341" y="3"/>
                      </a:moveTo>
                      <a:cubicBezTo>
                        <a:pt x="336" y="62"/>
                        <a:pt x="317" y="120"/>
                        <a:pt x="285" y="170"/>
                      </a:cubicBezTo>
                      <a:cubicBezTo>
                        <a:pt x="284" y="171"/>
                        <a:pt x="284" y="171"/>
                        <a:pt x="284" y="171"/>
                      </a:cubicBezTo>
                      <a:cubicBezTo>
                        <a:pt x="283" y="171"/>
                        <a:pt x="283" y="171"/>
                        <a:pt x="283" y="171"/>
                      </a:cubicBezTo>
                      <a:cubicBezTo>
                        <a:pt x="278" y="170"/>
                        <a:pt x="274" y="170"/>
                        <a:pt x="269" y="170"/>
                      </a:cubicBezTo>
                      <a:cubicBezTo>
                        <a:pt x="212" y="170"/>
                        <a:pt x="166" y="217"/>
                        <a:pt x="166" y="274"/>
                      </a:cubicBezTo>
                      <a:cubicBezTo>
                        <a:pt x="166" y="278"/>
                        <a:pt x="166" y="282"/>
                        <a:pt x="166" y="286"/>
                      </a:cubicBezTo>
                      <a:cubicBezTo>
                        <a:pt x="166" y="287"/>
                        <a:pt x="166" y="287"/>
                        <a:pt x="166" y="287"/>
                      </a:cubicBezTo>
                      <a:cubicBezTo>
                        <a:pt x="165" y="288"/>
                        <a:pt x="165" y="288"/>
                        <a:pt x="165" y="288"/>
                      </a:cubicBezTo>
                      <a:cubicBezTo>
                        <a:pt x="116" y="318"/>
                        <a:pt x="60" y="337"/>
                        <a:pt x="2" y="341"/>
                      </a:cubicBezTo>
                      <a:cubicBezTo>
                        <a:pt x="0" y="341"/>
                        <a:pt x="0" y="341"/>
                        <a:pt x="0" y="341"/>
                      </a:cubicBezTo>
                      <a:cubicBezTo>
                        <a:pt x="0" y="261"/>
                        <a:pt x="0" y="261"/>
                        <a:pt x="0" y="261"/>
                      </a:cubicBezTo>
                      <a:cubicBezTo>
                        <a:pt x="2" y="261"/>
                        <a:pt x="2" y="261"/>
                        <a:pt x="2" y="261"/>
                      </a:cubicBezTo>
                      <a:cubicBezTo>
                        <a:pt x="138" y="247"/>
                        <a:pt x="247" y="138"/>
                        <a:pt x="260" y="2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341" y="0"/>
                        <a:pt x="341" y="0"/>
                        <a:pt x="341" y="0"/>
                      </a:cubicBezTo>
                      <a:lnTo>
                        <a:pt x="341" y="3"/>
                      </a:lnTo>
                      <a:close/>
                    </a:path>
                  </a:pathLst>
                </a:custGeom>
                <a:solidFill>
                  <a:srgbClr val="C8B8C6"/>
                </a:solidFill>
                <a:ln>
                  <a:solidFill>
                    <a:srgbClr val="D7CBD6"/>
                  </a:solidFill>
                </a:ln>
              </p:spPr>
              <p:txBody>
                <a:bodyPr vert="horz" wrap="square" lIns="121845" tIns="60923" rIns="121845" bIns="609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43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399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42" name="Freeform 23">
                  <a:extLst>
                    <a:ext uri="{FF2B5EF4-FFF2-40B4-BE49-F238E27FC236}">
                      <a16:creationId xmlns:a16="http://schemas.microsoft.com/office/drawing/2014/main" id="{08FE5A21-8E3C-4447-BE7E-2457D295A7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12535" y="2942191"/>
                  <a:ext cx="1054647" cy="1053455"/>
                </a:xfrm>
                <a:custGeom>
                  <a:avLst/>
                  <a:gdLst>
                    <a:gd name="T0" fmla="*/ 452 w 452"/>
                    <a:gd name="T1" fmla="*/ 0 h 452"/>
                    <a:gd name="T2" fmla="*/ 261 w 452"/>
                    <a:gd name="T3" fmla="*/ 0 h 452"/>
                    <a:gd name="T4" fmla="*/ 260 w 452"/>
                    <a:gd name="T5" fmla="*/ 2 h 452"/>
                    <a:gd name="T6" fmla="*/ 2 w 452"/>
                    <a:gd name="T7" fmla="*/ 261 h 452"/>
                    <a:gd name="T8" fmla="*/ 0 w 452"/>
                    <a:gd name="T9" fmla="*/ 261 h 452"/>
                    <a:gd name="T10" fmla="*/ 0 w 452"/>
                    <a:gd name="T11" fmla="*/ 452 h 452"/>
                    <a:gd name="T12" fmla="*/ 2 w 452"/>
                    <a:gd name="T13" fmla="*/ 452 h 452"/>
                    <a:gd name="T14" fmla="*/ 234 w 452"/>
                    <a:gd name="T15" fmla="*/ 376 h 452"/>
                    <a:gd name="T16" fmla="*/ 269 w 452"/>
                    <a:gd name="T17" fmla="*/ 382 h 452"/>
                    <a:gd name="T18" fmla="*/ 377 w 452"/>
                    <a:gd name="T19" fmla="*/ 274 h 452"/>
                    <a:gd name="T20" fmla="*/ 372 w 452"/>
                    <a:gd name="T21" fmla="*/ 240 h 452"/>
                    <a:gd name="T22" fmla="*/ 452 w 452"/>
                    <a:gd name="T23" fmla="*/ 3 h 452"/>
                    <a:gd name="T24" fmla="*/ 452 w 452"/>
                    <a:gd name="T25" fmla="*/ 0 h 452"/>
                    <a:gd name="T26" fmla="*/ 447 w 452"/>
                    <a:gd name="T27" fmla="*/ 4 h 452"/>
                    <a:gd name="T28" fmla="*/ 368 w 452"/>
                    <a:gd name="T29" fmla="*/ 238 h 452"/>
                    <a:gd name="T30" fmla="*/ 367 w 452"/>
                    <a:gd name="T31" fmla="*/ 239 h 452"/>
                    <a:gd name="T32" fmla="*/ 368 w 452"/>
                    <a:gd name="T33" fmla="*/ 240 h 452"/>
                    <a:gd name="T34" fmla="*/ 373 w 452"/>
                    <a:gd name="T35" fmla="*/ 274 h 452"/>
                    <a:gd name="T36" fmla="*/ 269 w 452"/>
                    <a:gd name="T37" fmla="*/ 378 h 452"/>
                    <a:gd name="T38" fmla="*/ 234 w 452"/>
                    <a:gd name="T39" fmla="*/ 372 h 452"/>
                    <a:gd name="T40" fmla="*/ 233 w 452"/>
                    <a:gd name="T41" fmla="*/ 371 h 452"/>
                    <a:gd name="T42" fmla="*/ 232 w 452"/>
                    <a:gd name="T43" fmla="*/ 372 h 452"/>
                    <a:gd name="T44" fmla="*/ 4 w 452"/>
                    <a:gd name="T45" fmla="*/ 448 h 452"/>
                    <a:gd name="T46" fmla="*/ 4 w 452"/>
                    <a:gd name="T47" fmla="*/ 265 h 452"/>
                    <a:gd name="T48" fmla="*/ 264 w 452"/>
                    <a:gd name="T49" fmla="*/ 4 h 452"/>
                    <a:gd name="T50" fmla="*/ 447 w 452"/>
                    <a:gd name="T51" fmla="*/ 4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52" h="452">
                      <a:moveTo>
                        <a:pt x="452" y="0"/>
                      </a:move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60" y="2"/>
                        <a:pt x="260" y="2"/>
                        <a:pt x="260" y="2"/>
                      </a:cubicBezTo>
                      <a:cubicBezTo>
                        <a:pt x="247" y="138"/>
                        <a:pt x="138" y="247"/>
                        <a:pt x="2" y="261"/>
                      </a:cubicBezTo>
                      <a:cubicBezTo>
                        <a:pt x="0" y="261"/>
                        <a:pt x="0" y="261"/>
                        <a:pt x="0" y="261"/>
                      </a:cubicBezTo>
                      <a:cubicBezTo>
                        <a:pt x="0" y="452"/>
                        <a:pt x="0" y="452"/>
                        <a:pt x="0" y="452"/>
                      </a:cubicBezTo>
                      <a:cubicBezTo>
                        <a:pt x="2" y="452"/>
                        <a:pt x="2" y="452"/>
                        <a:pt x="2" y="452"/>
                      </a:cubicBezTo>
                      <a:cubicBezTo>
                        <a:pt x="84" y="447"/>
                        <a:pt x="165" y="421"/>
                        <a:pt x="234" y="376"/>
                      </a:cubicBezTo>
                      <a:cubicBezTo>
                        <a:pt x="245" y="380"/>
                        <a:pt x="257" y="382"/>
                        <a:pt x="269" y="382"/>
                      </a:cubicBezTo>
                      <a:cubicBezTo>
                        <a:pt x="329" y="382"/>
                        <a:pt x="377" y="333"/>
                        <a:pt x="377" y="274"/>
                      </a:cubicBezTo>
                      <a:cubicBezTo>
                        <a:pt x="377" y="262"/>
                        <a:pt x="375" y="251"/>
                        <a:pt x="372" y="240"/>
                      </a:cubicBezTo>
                      <a:cubicBezTo>
                        <a:pt x="419" y="169"/>
                        <a:pt x="446" y="87"/>
                        <a:pt x="452" y="3"/>
                      </a:cubicBezTo>
                      <a:lnTo>
                        <a:pt x="452" y="0"/>
                      </a:lnTo>
                      <a:close/>
                      <a:moveTo>
                        <a:pt x="447" y="4"/>
                      </a:moveTo>
                      <a:cubicBezTo>
                        <a:pt x="442" y="88"/>
                        <a:pt x="414" y="169"/>
                        <a:pt x="368" y="238"/>
                      </a:cubicBezTo>
                      <a:cubicBezTo>
                        <a:pt x="367" y="239"/>
                        <a:pt x="367" y="239"/>
                        <a:pt x="367" y="239"/>
                      </a:cubicBezTo>
                      <a:cubicBezTo>
                        <a:pt x="368" y="240"/>
                        <a:pt x="368" y="240"/>
                        <a:pt x="368" y="240"/>
                      </a:cubicBezTo>
                      <a:cubicBezTo>
                        <a:pt x="371" y="251"/>
                        <a:pt x="373" y="262"/>
                        <a:pt x="373" y="274"/>
                      </a:cubicBezTo>
                      <a:cubicBezTo>
                        <a:pt x="373" y="331"/>
                        <a:pt x="327" y="378"/>
                        <a:pt x="269" y="378"/>
                      </a:cubicBezTo>
                      <a:cubicBezTo>
                        <a:pt x="257" y="378"/>
                        <a:pt x="246" y="376"/>
                        <a:pt x="234" y="372"/>
                      </a:cubicBezTo>
                      <a:cubicBezTo>
                        <a:pt x="233" y="371"/>
                        <a:pt x="233" y="371"/>
                        <a:pt x="233" y="371"/>
                      </a:cubicBezTo>
                      <a:cubicBezTo>
                        <a:pt x="232" y="372"/>
                        <a:pt x="232" y="372"/>
                        <a:pt x="232" y="372"/>
                      </a:cubicBezTo>
                      <a:cubicBezTo>
                        <a:pt x="164" y="416"/>
                        <a:pt x="85" y="443"/>
                        <a:pt x="4" y="448"/>
                      </a:cubicBezTo>
                      <a:cubicBezTo>
                        <a:pt x="4" y="265"/>
                        <a:pt x="4" y="265"/>
                        <a:pt x="4" y="265"/>
                      </a:cubicBezTo>
                      <a:cubicBezTo>
                        <a:pt x="141" y="250"/>
                        <a:pt x="250" y="141"/>
                        <a:pt x="264" y="4"/>
                      </a:cubicBezTo>
                      <a:lnTo>
                        <a:pt x="447" y="4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7CBD6"/>
                  </a:solidFill>
                </a:ln>
              </p:spPr>
              <p:txBody>
                <a:bodyPr vert="horz" wrap="square" lIns="121845" tIns="60923" rIns="121845" bIns="609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43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399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DBD71C1-5BC8-41A1-AF57-2A376408B43A}"/>
                  </a:ext>
                </a:extLst>
              </p:cNvPr>
              <p:cNvSpPr/>
              <p:nvPr/>
            </p:nvSpPr>
            <p:spPr>
              <a:xfrm>
                <a:off x="5086131" y="3339028"/>
                <a:ext cx="365760" cy="365760"/>
              </a:xfrm>
              <a:prstGeom prst="ellipse">
                <a:avLst/>
              </a:prstGeom>
              <a:solidFill>
                <a:srgbClr val="C8B8C6"/>
              </a:solidFill>
              <a:ln w="12700" cap="flat" cmpd="sng" algn="ctr">
                <a:solidFill>
                  <a:srgbClr val="D7CBD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37" name="AutoShape 114">
              <a:extLst>
                <a:ext uri="{FF2B5EF4-FFF2-40B4-BE49-F238E27FC236}">
                  <a16:creationId xmlns:a16="http://schemas.microsoft.com/office/drawing/2014/main" id="{5108E164-892B-46E3-B0F1-693DC2865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2644" y="3407593"/>
              <a:ext cx="44007" cy="4400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solidFill>
              <a:sysClr val="window" lastClr="FFFFFF"/>
            </a:solidFill>
            <a:ln>
              <a:solidFill>
                <a:srgbClr val="D7CBD6"/>
              </a:solidFill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ea"/>
                <a:sym typeface="Gill Sans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42D986E-A8D2-4421-BBB9-D0FBDAF19EE8}"/>
              </a:ext>
            </a:extLst>
          </p:cNvPr>
          <p:cNvGrpSpPr/>
          <p:nvPr/>
        </p:nvGrpSpPr>
        <p:grpSpPr>
          <a:xfrm>
            <a:off x="4410394" y="2294618"/>
            <a:ext cx="1599152" cy="1587095"/>
            <a:chOff x="3364065" y="1592775"/>
            <a:chExt cx="1122556" cy="112002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F6EEB78-CB96-4E7A-94AC-A9B668921998}"/>
                </a:ext>
              </a:extLst>
            </p:cNvPr>
            <p:cNvSpPr/>
            <p:nvPr/>
          </p:nvSpPr>
          <p:spPr>
            <a:xfrm>
              <a:off x="3639313" y="1845963"/>
              <a:ext cx="365760" cy="365760"/>
            </a:xfrm>
            <a:prstGeom prst="ellipse">
              <a:avLst/>
            </a:prstGeom>
            <a:solidFill>
              <a:srgbClr val="F7E9E0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53DDB7F-18B3-4958-885E-8B40A514C602}"/>
                </a:ext>
              </a:extLst>
            </p:cNvPr>
            <p:cNvGrpSpPr/>
            <p:nvPr/>
          </p:nvGrpSpPr>
          <p:grpSpPr>
            <a:xfrm>
              <a:off x="3364065" y="1592775"/>
              <a:ext cx="1122556" cy="1120020"/>
              <a:chOff x="3364065" y="1592775"/>
              <a:chExt cx="1122556" cy="1120020"/>
            </a:xfrm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667DFED7-DA01-4EEC-9E87-4ECAFC022D8D}"/>
                  </a:ext>
                </a:extLst>
              </p:cNvPr>
              <p:cNvGrpSpPr/>
              <p:nvPr/>
            </p:nvGrpSpPr>
            <p:grpSpPr>
              <a:xfrm>
                <a:off x="3364065" y="1592775"/>
                <a:ext cx="1122556" cy="1120020"/>
                <a:chOff x="3447061" y="1777908"/>
                <a:chExt cx="1054647" cy="1052264"/>
              </a:xfrm>
              <a:solidFill>
                <a:srgbClr val="F7E9E0">
                  <a:lumMod val="90000"/>
                </a:srgbClr>
              </a:solidFill>
            </p:grpSpPr>
            <p:sp>
              <p:nvSpPr>
                <p:cNvPr id="52" name="Freeform 20">
                  <a:extLst>
                    <a:ext uri="{FF2B5EF4-FFF2-40B4-BE49-F238E27FC236}">
                      <a16:creationId xmlns:a16="http://schemas.microsoft.com/office/drawing/2014/main" id="{3A75E534-B53E-4F21-9547-8E35340C2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5658" y="2034122"/>
                  <a:ext cx="796050" cy="796050"/>
                </a:xfrm>
                <a:custGeom>
                  <a:avLst/>
                  <a:gdLst>
                    <a:gd name="T0" fmla="*/ 0 w 341"/>
                    <a:gd name="T1" fmla="*/ 339 h 341"/>
                    <a:gd name="T2" fmla="*/ 56 w 341"/>
                    <a:gd name="T3" fmla="*/ 172 h 341"/>
                    <a:gd name="T4" fmla="*/ 56 w 341"/>
                    <a:gd name="T5" fmla="*/ 171 h 341"/>
                    <a:gd name="T6" fmla="*/ 58 w 341"/>
                    <a:gd name="T7" fmla="*/ 171 h 341"/>
                    <a:gd name="T8" fmla="*/ 71 w 341"/>
                    <a:gd name="T9" fmla="*/ 172 h 341"/>
                    <a:gd name="T10" fmla="*/ 175 w 341"/>
                    <a:gd name="T11" fmla="*/ 68 h 341"/>
                    <a:gd name="T12" fmla="*/ 174 w 341"/>
                    <a:gd name="T13" fmla="*/ 56 h 341"/>
                    <a:gd name="T14" fmla="*/ 174 w 341"/>
                    <a:gd name="T15" fmla="*/ 54 h 341"/>
                    <a:gd name="T16" fmla="*/ 175 w 341"/>
                    <a:gd name="T17" fmla="*/ 54 h 341"/>
                    <a:gd name="T18" fmla="*/ 339 w 341"/>
                    <a:gd name="T19" fmla="*/ 1 h 341"/>
                    <a:gd name="T20" fmla="*/ 341 w 341"/>
                    <a:gd name="T21" fmla="*/ 0 h 341"/>
                    <a:gd name="T22" fmla="*/ 341 w 341"/>
                    <a:gd name="T23" fmla="*/ 81 h 341"/>
                    <a:gd name="T24" fmla="*/ 339 w 341"/>
                    <a:gd name="T25" fmla="*/ 81 h 341"/>
                    <a:gd name="T26" fmla="*/ 80 w 341"/>
                    <a:gd name="T27" fmla="*/ 340 h 341"/>
                    <a:gd name="T28" fmla="*/ 80 w 341"/>
                    <a:gd name="T29" fmla="*/ 341 h 341"/>
                    <a:gd name="T30" fmla="*/ 0 w 341"/>
                    <a:gd name="T31" fmla="*/ 341 h 341"/>
                    <a:gd name="T32" fmla="*/ 0 w 341"/>
                    <a:gd name="T33" fmla="*/ 339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41" h="341">
                      <a:moveTo>
                        <a:pt x="0" y="339"/>
                      </a:moveTo>
                      <a:cubicBezTo>
                        <a:pt x="5" y="280"/>
                        <a:pt x="24" y="222"/>
                        <a:pt x="56" y="172"/>
                      </a:cubicBezTo>
                      <a:cubicBezTo>
                        <a:pt x="56" y="171"/>
                        <a:pt x="56" y="171"/>
                        <a:pt x="56" y="171"/>
                      </a:cubicBezTo>
                      <a:cubicBezTo>
                        <a:pt x="58" y="171"/>
                        <a:pt x="58" y="171"/>
                        <a:pt x="58" y="171"/>
                      </a:cubicBezTo>
                      <a:cubicBezTo>
                        <a:pt x="62" y="171"/>
                        <a:pt x="67" y="172"/>
                        <a:pt x="71" y="172"/>
                      </a:cubicBezTo>
                      <a:cubicBezTo>
                        <a:pt x="128" y="172"/>
                        <a:pt x="175" y="125"/>
                        <a:pt x="175" y="68"/>
                      </a:cubicBezTo>
                      <a:cubicBezTo>
                        <a:pt x="175" y="64"/>
                        <a:pt x="175" y="60"/>
                        <a:pt x="174" y="56"/>
                      </a:cubicBezTo>
                      <a:cubicBezTo>
                        <a:pt x="174" y="54"/>
                        <a:pt x="174" y="54"/>
                        <a:pt x="174" y="54"/>
                      </a:cubicBezTo>
                      <a:cubicBezTo>
                        <a:pt x="175" y="54"/>
                        <a:pt x="175" y="54"/>
                        <a:pt x="175" y="54"/>
                      </a:cubicBezTo>
                      <a:cubicBezTo>
                        <a:pt x="225" y="24"/>
                        <a:pt x="281" y="5"/>
                        <a:pt x="339" y="1"/>
                      </a:cubicBezTo>
                      <a:cubicBezTo>
                        <a:pt x="341" y="0"/>
                        <a:pt x="341" y="0"/>
                        <a:pt x="341" y="0"/>
                      </a:cubicBezTo>
                      <a:cubicBezTo>
                        <a:pt x="341" y="81"/>
                        <a:pt x="341" y="81"/>
                        <a:pt x="341" y="81"/>
                      </a:cubicBezTo>
                      <a:cubicBezTo>
                        <a:pt x="339" y="81"/>
                        <a:pt x="339" y="81"/>
                        <a:pt x="339" y="81"/>
                      </a:cubicBezTo>
                      <a:cubicBezTo>
                        <a:pt x="203" y="94"/>
                        <a:pt x="94" y="203"/>
                        <a:pt x="80" y="340"/>
                      </a:cubicBezTo>
                      <a:cubicBezTo>
                        <a:pt x="80" y="341"/>
                        <a:pt x="80" y="341"/>
                        <a:pt x="80" y="341"/>
                      </a:cubicBezTo>
                      <a:cubicBezTo>
                        <a:pt x="0" y="341"/>
                        <a:pt x="0" y="341"/>
                        <a:pt x="0" y="341"/>
                      </a:cubicBezTo>
                      <a:lnTo>
                        <a:pt x="0" y="3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845" tIns="60923" rIns="121845" bIns="609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43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399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53" name="Freeform 21">
                  <a:extLst>
                    <a:ext uri="{FF2B5EF4-FFF2-40B4-BE49-F238E27FC236}">
                      <a16:creationId xmlns:a16="http://schemas.microsoft.com/office/drawing/2014/main" id="{9078CFF0-33AD-4B4F-B931-D81FEDF5EB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47061" y="1777908"/>
                  <a:ext cx="1054647" cy="1052264"/>
                </a:xfrm>
                <a:custGeom>
                  <a:avLst/>
                  <a:gdLst>
                    <a:gd name="T0" fmla="*/ 0 w 452"/>
                    <a:gd name="T1" fmla="*/ 451 h 451"/>
                    <a:gd name="T2" fmla="*/ 191 w 452"/>
                    <a:gd name="T3" fmla="*/ 451 h 451"/>
                    <a:gd name="T4" fmla="*/ 191 w 452"/>
                    <a:gd name="T5" fmla="*/ 450 h 451"/>
                    <a:gd name="T6" fmla="*/ 450 w 452"/>
                    <a:gd name="T7" fmla="*/ 191 h 451"/>
                    <a:gd name="T8" fmla="*/ 452 w 452"/>
                    <a:gd name="T9" fmla="*/ 191 h 451"/>
                    <a:gd name="T10" fmla="*/ 452 w 452"/>
                    <a:gd name="T11" fmla="*/ 0 h 451"/>
                    <a:gd name="T12" fmla="*/ 450 w 452"/>
                    <a:gd name="T13" fmla="*/ 0 h 451"/>
                    <a:gd name="T14" fmla="*/ 218 w 452"/>
                    <a:gd name="T15" fmla="*/ 76 h 451"/>
                    <a:gd name="T16" fmla="*/ 182 w 452"/>
                    <a:gd name="T17" fmla="*/ 70 h 451"/>
                    <a:gd name="T18" fmla="*/ 74 w 452"/>
                    <a:gd name="T19" fmla="*/ 178 h 451"/>
                    <a:gd name="T20" fmla="*/ 80 w 452"/>
                    <a:gd name="T21" fmla="*/ 212 h 451"/>
                    <a:gd name="T22" fmla="*/ 0 w 452"/>
                    <a:gd name="T23" fmla="*/ 449 h 451"/>
                    <a:gd name="T24" fmla="*/ 0 w 452"/>
                    <a:gd name="T25" fmla="*/ 451 h 451"/>
                    <a:gd name="T26" fmla="*/ 4 w 452"/>
                    <a:gd name="T27" fmla="*/ 447 h 451"/>
                    <a:gd name="T28" fmla="*/ 84 w 452"/>
                    <a:gd name="T29" fmla="*/ 214 h 451"/>
                    <a:gd name="T30" fmla="*/ 84 w 452"/>
                    <a:gd name="T31" fmla="*/ 213 h 451"/>
                    <a:gd name="T32" fmla="*/ 84 w 452"/>
                    <a:gd name="T33" fmla="*/ 212 h 451"/>
                    <a:gd name="T34" fmla="*/ 78 w 452"/>
                    <a:gd name="T35" fmla="*/ 178 h 451"/>
                    <a:gd name="T36" fmla="*/ 182 w 452"/>
                    <a:gd name="T37" fmla="*/ 74 h 451"/>
                    <a:gd name="T38" fmla="*/ 217 w 452"/>
                    <a:gd name="T39" fmla="*/ 80 h 451"/>
                    <a:gd name="T40" fmla="*/ 218 w 452"/>
                    <a:gd name="T41" fmla="*/ 81 h 451"/>
                    <a:gd name="T42" fmla="*/ 219 w 452"/>
                    <a:gd name="T43" fmla="*/ 80 h 451"/>
                    <a:gd name="T44" fmla="*/ 448 w 452"/>
                    <a:gd name="T45" fmla="*/ 4 h 451"/>
                    <a:gd name="T46" fmla="*/ 448 w 452"/>
                    <a:gd name="T47" fmla="*/ 187 h 451"/>
                    <a:gd name="T48" fmla="*/ 188 w 452"/>
                    <a:gd name="T49" fmla="*/ 447 h 451"/>
                    <a:gd name="T50" fmla="*/ 4 w 452"/>
                    <a:gd name="T51" fmla="*/ 447 h 4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52" h="451">
                      <a:moveTo>
                        <a:pt x="0" y="451"/>
                      </a:moveTo>
                      <a:cubicBezTo>
                        <a:pt x="191" y="451"/>
                        <a:pt x="191" y="451"/>
                        <a:pt x="191" y="451"/>
                      </a:cubicBezTo>
                      <a:cubicBezTo>
                        <a:pt x="191" y="450"/>
                        <a:pt x="191" y="450"/>
                        <a:pt x="191" y="450"/>
                      </a:cubicBezTo>
                      <a:cubicBezTo>
                        <a:pt x="205" y="313"/>
                        <a:pt x="314" y="204"/>
                        <a:pt x="450" y="191"/>
                      </a:cubicBezTo>
                      <a:cubicBezTo>
                        <a:pt x="452" y="191"/>
                        <a:pt x="452" y="191"/>
                        <a:pt x="452" y="191"/>
                      </a:cubicBezTo>
                      <a:cubicBezTo>
                        <a:pt x="452" y="0"/>
                        <a:pt x="452" y="0"/>
                        <a:pt x="452" y="0"/>
                      </a:cubicBezTo>
                      <a:cubicBezTo>
                        <a:pt x="450" y="0"/>
                        <a:pt x="450" y="0"/>
                        <a:pt x="450" y="0"/>
                      </a:cubicBezTo>
                      <a:cubicBezTo>
                        <a:pt x="367" y="5"/>
                        <a:pt x="287" y="31"/>
                        <a:pt x="218" y="76"/>
                      </a:cubicBezTo>
                      <a:cubicBezTo>
                        <a:pt x="206" y="72"/>
                        <a:pt x="194" y="70"/>
                        <a:pt x="182" y="70"/>
                      </a:cubicBezTo>
                      <a:cubicBezTo>
                        <a:pt x="123" y="70"/>
                        <a:pt x="74" y="118"/>
                        <a:pt x="74" y="178"/>
                      </a:cubicBezTo>
                      <a:cubicBezTo>
                        <a:pt x="74" y="190"/>
                        <a:pt x="76" y="201"/>
                        <a:pt x="80" y="212"/>
                      </a:cubicBezTo>
                      <a:cubicBezTo>
                        <a:pt x="33" y="283"/>
                        <a:pt x="5" y="365"/>
                        <a:pt x="0" y="449"/>
                      </a:cubicBezTo>
                      <a:lnTo>
                        <a:pt x="0" y="451"/>
                      </a:lnTo>
                      <a:close/>
                      <a:moveTo>
                        <a:pt x="4" y="447"/>
                      </a:moveTo>
                      <a:cubicBezTo>
                        <a:pt x="10" y="364"/>
                        <a:pt x="37" y="283"/>
                        <a:pt x="84" y="214"/>
                      </a:cubicBezTo>
                      <a:cubicBezTo>
                        <a:pt x="84" y="213"/>
                        <a:pt x="84" y="213"/>
                        <a:pt x="84" y="213"/>
                      </a:cubicBezTo>
                      <a:cubicBezTo>
                        <a:pt x="84" y="212"/>
                        <a:pt x="84" y="212"/>
                        <a:pt x="84" y="212"/>
                      </a:cubicBezTo>
                      <a:cubicBezTo>
                        <a:pt x="80" y="201"/>
                        <a:pt x="78" y="189"/>
                        <a:pt x="78" y="178"/>
                      </a:cubicBezTo>
                      <a:cubicBezTo>
                        <a:pt x="78" y="121"/>
                        <a:pt x="125" y="74"/>
                        <a:pt x="182" y="74"/>
                      </a:cubicBezTo>
                      <a:cubicBezTo>
                        <a:pt x="194" y="74"/>
                        <a:pt x="206" y="76"/>
                        <a:pt x="217" y="80"/>
                      </a:cubicBezTo>
                      <a:cubicBezTo>
                        <a:pt x="218" y="81"/>
                        <a:pt x="218" y="81"/>
                        <a:pt x="218" y="81"/>
                      </a:cubicBezTo>
                      <a:cubicBezTo>
                        <a:pt x="219" y="80"/>
                        <a:pt x="219" y="80"/>
                        <a:pt x="219" y="80"/>
                      </a:cubicBezTo>
                      <a:cubicBezTo>
                        <a:pt x="287" y="35"/>
                        <a:pt x="366" y="9"/>
                        <a:pt x="448" y="4"/>
                      </a:cubicBezTo>
                      <a:cubicBezTo>
                        <a:pt x="448" y="187"/>
                        <a:pt x="448" y="187"/>
                        <a:pt x="448" y="187"/>
                      </a:cubicBezTo>
                      <a:cubicBezTo>
                        <a:pt x="311" y="202"/>
                        <a:pt x="202" y="311"/>
                        <a:pt x="188" y="447"/>
                      </a:cubicBezTo>
                      <a:lnTo>
                        <a:pt x="4" y="4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845" tIns="60923" rIns="121845" bIns="60923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121843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399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sp>
            <p:nvSpPr>
              <p:cNvPr id="50" name="AutoShape 121">
                <a:extLst>
                  <a:ext uri="{FF2B5EF4-FFF2-40B4-BE49-F238E27FC236}">
                    <a16:creationId xmlns:a16="http://schemas.microsoft.com/office/drawing/2014/main" id="{F4973F9B-5171-4963-A6A3-B88E2E4D2D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5233" y="1993895"/>
                <a:ext cx="30324" cy="3032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+mn-ea"/>
                  <a:sym typeface="Gill Sans" charset="0"/>
                </a:endParaRPr>
              </a:p>
            </p:txBody>
          </p:sp>
        </p:grpSp>
      </p:grpSp>
      <p:sp>
        <p:nvSpPr>
          <p:cNvPr id="60" name="矩形 59" descr="e7d195523061f1c09e9d68d7cf438b91ef959ecb14fc25d26BBA7F7DBC18E55DFF4014AF651F0BF2569D4B6C1DA7F1A4683A481403BD872FC687266AD13265C1DE7C373772FD8728ABDD69ADD03BFF5BE2862BC891DBB79E0226BB7D207528EEB97881406A351C307E14C0416AFA441AB665719EA8E490701D2EE425255D24A199B41FCCE65B4FC2D6864E4F8358127E">
            <a:extLst>
              <a:ext uri="{FF2B5EF4-FFF2-40B4-BE49-F238E27FC236}">
                <a16:creationId xmlns:a16="http://schemas.microsoft.com/office/drawing/2014/main" id="{E52444A5-66DD-46F7-8192-D54A870F0C2F}"/>
              </a:ext>
            </a:extLst>
          </p:cNvPr>
          <p:cNvSpPr/>
          <p:nvPr/>
        </p:nvSpPr>
        <p:spPr>
          <a:xfrm>
            <a:off x="8396340" y="4730062"/>
            <a:ext cx="23791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zh-CN" altLang="en-US" sz="1600" b="1" dirty="0">
                <a:solidFill>
                  <a:srgbClr val="AC93A9"/>
                </a:solidFill>
                <a:latin typeface="微软雅黑"/>
                <a:ea typeface="微软雅黑"/>
              </a:rPr>
              <a:t>请输入您的内容</a:t>
            </a:r>
          </a:p>
        </p:txBody>
      </p:sp>
      <p:sp>
        <p:nvSpPr>
          <p:cNvPr id="61" name="îS1íḓé">
            <a:extLst>
              <a:ext uri="{FF2B5EF4-FFF2-40B4-BE49-F238E27FC236}">
                <a16:creationId xmlns:a16="http://schemas.microsoft.com/office/drawing/2014/main" id="{4D6EFC7D-5A4A-43F2-80CD-41FD9605AA41}"/>
              </a:ext>
            </a:extLst>
          </p:cNvPr>
          <p:cNvSpPr/>
          <p:nvPr/>
        </p:nvSpPr>
        <p:spPr bwMode="auto">
          <a:xfrm>
            <a:off x="8221411" y="2709397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2" name="îS1íḓé">
            <a:extLst>
              <a:ext uri="{FF2B5EF4-FFF2-40B4-BE49-F238E27FC236}">
                <a16:creationId xmlns:a16="http://schemas.microsoft.com/office/drawing/2014/main" id="{C868995F-A537-441D-BB8E-E3ACFFD2EAF8}"/>
              </a:ext>
            </a:extLst>
          </p:cNvPr>
          <p:cNvSpPr/>
          <p:nvPr/>
        </p:nvSpPr>
        <p:spPr bwMode="auto">
          <a:xfrm>
            <a:off x="1845478" y="5312098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3" name="îS1íḓé">
            <a:extLst>
              <a:ext uri="{FF2B5EF4-FFF2-40B4-BE49-F238E27FC236}">
                <a16:creationId xmlns:a16="http://schemas.microsoft.com/office/drawing/2014/main" id="{75E1E7BC-2117-492B-8E34-E80004327BA8}"/>
              </a:ext>
            </a:extLst>
          </p:cNvPr>
          <p:cNvSpPr/>
          <p:nvPr/>
        </p:nvSpPr>
        <p:spPr bwMode="auto">
          <a:xfrm>
            <a:off x="8221411" y="5244320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4" name="îS1íḓé">
            <a:extLst>
              <a:ext uri="{FF2B5EF4-FFF2-40B4-BE49-F238E27FC236}">
                <a16:creationId xmlns:a16="http://schemas.microsoft.com/office/drawing/2014/main" id="{F4EE2A7F-0012-4F32-AE18-BF9749241768}"/>
              </a:ext>
            </a:extLst>
          </p:cNvPr>
          <p:cNvSpPr/>
          <p:nvPr/>
        </p:nvSpPr>
        <p:spPr bwMode="auto">
          <a:xfrm>
            <a:off x="1845478" y="2777174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5" name="Content Placeholder 2">
            <a:extLst>
              <a:ext uri="{FF2B5EF4-FFF2-40B4-BE49-F238E27FC236}">
                <a16:creationId xmlns:a16="http://schemas.microsoft.com/office/drawing/2014/main" id="{E2E2E69C-6B2C-435D-B0DF-53295F870DE4}"/>
              </a:ext>
            </a:extLst>
          </p:cNvPr>
          <p:cNvSpPr txBox="1">
            <a:spLocks/>
          </p:cNvSpPr>
          <p:nvPr/>
        </p:nvSpPr>
        <p:spPr>
          <a:xfrm>
            <a:off x="560225" y="949289"/>
            <a:ext cx="454434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buClr>
                <a:srgbClr val="C58132">
                  <a:lumMod val="75000"/>
                </a:srgbClr>
              </a:buClr>
            </a:pPr>
            <a:r>
              <a:rPr lang="zh-CN" altLang="en-US" sz="3201" b="1" spc="600" dirty="0">
                <a:solidFill>
                  <a:srgbClr val="AC93A9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请输入您的主题</a:t>
            </a:r>
            <a:endParaRPr lang="en-US" sz="3201" b="1" spc="600" dirty="0">
              <a:solidFill>
                <a:srgbClr val="AC93A9"/>
              </a:solidFill>
              <a:latin typeface="微软雅黑"/>
              <a:ea typeface="微软雅黑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8FD4582-774B-4DE5-A86A-061D7ADBF8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51" b="29364"/>
          <a:stretch/>
        </p:blipFill>
        <p:spPr>
          <a:xfrm>
            <a:off x="868525" y="186978"/>
            <a:ext cx="1820684" cy="358373"/>
          </a:xfrm>
          <a:prstGeom prst="rect">
            <a:avLst/>
          </a:prstGeom>
        </p:spPr>
      </p:pic>
      <p:sp>
        <p:nvSpPr>
          <p:cNvPr id="48" name="流程图: 接点 47">
            <a:extLst>
              <a:ext uri="{FF2B5EF4-FFF2-40B4-BE49-F238E27FC236}">
                <a16:creationId xmlns:a16="http://schemas.microsoft.com/office/drawing/2014/main" id="{78BB0379-CD6D-4456-A0ED-6EE176100F21}"/>
              </a:ext>
            </a:extLst>
          </p:cNvPr>
          <p:cNvSpPr/>
          <p:nvPr/>
        </p:nvSpPr>
        <p:spPr>
          <a:xfrm>
            <a:off x="0" y="0"/>
            <a:ext cx="868525" cy="761642"/>
          </a:xfrm>
          <a:prstGeom prst="flowChartConnector">
            <a:avLst/>
          </a:prstGeom>
          <a:blipFill dpi="0" rotWithShape="1">
            <a:blip r:embed="rId4">
              <a:alphaModFix amt="55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2619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1118A22F-D473-4EB7-9EF4-652E997FAC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BCCA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V 形 13">
            <a:extLst>
              <a:ext uri="{FF2B5EF4-FFF2-40B4-BE49-F238E27FC236}">
                <a16:creationId xmlns:a16="http://schemas.microsoft.com/office/drawing/2014/main" id="{FEA458EA-4D2E-44CA-804E-F6A08C0FDAB6}"/>
              </a:ext>
            </a:extLst>
          </p:cNvPr>
          <p:cNvSpPr/>
          <p:nvPr/>
        </p:nvSpPr>
        <p:spPr>
          <a:xfrm rot="16200000" flipH="1">
            <a:off x="3064668" y="-2478881"/>
            <a:ext cx="6062664" cy="10725153"/>
          </a:xfrm>
          <a:prstGeom prst="chevron">
            <a:avLst>
              <a:gd name="adj" fmla="val 96837"/>
            </a:avLst>
          </a:prstGeom>
          <a:solidFill>
            <a:srgbClr val="FBF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CBB843-4CB4-4689-AAB1-71D8A58B1A02}"/>
              </a:ext>
            </a:extLst>
          </p:cNvPr>
          <p:cNvSpPr/>
          <p:nvPr/>
        </p:nvSpPr>
        <p:spPr>
          <a:xfrm>
            <a:off x="2749827" y="2676527"/>
            <a:ext cx="6692346" cy="1819274"/>
          </a:xfrm>
          <a:prstGeom prst="rect">
            <a:avLst/>
          </a:prstGeom>
          <a:solidFill>
            <a:srgbClr val="CCB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D5FA959-ABCB-40A1-BCE9-53D39069D7A0}"/>
              </a:ext>
            </a:extLst>
          </p:cNvPr>
          <p:cNvSpPr/>
          <p:nvPr/>
        </p:nvSpPr>
        <p:spPr>
          <a:xfrm>
            <a:off x="3255955" y="2922748"/>
            <a:ext cx="1210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cap="none" spc="0" dirty="0">
                <a:ln w="12700">
                  <a:noFill/>
                  <a:prstDash val="solid"/>
                </a:ln>
                <a:solidFill>
                  <a:srgbClr val="FBFDFF"/>
                </a:solidFill>
                <a:effectLst/>
                <a:latin typeface="汉仪星球体W" panose="00020600040101010101" pitchFamily="18" charset="-122"/>
                <a:ea typeface="汉仪星球体W" panose="00020600040101010101" pitchFamily="18" charset="-122"/>
              </a:rPr>
              <a:t>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2F2D96-FE9C-41EF-8A46-A9D2704F50A4}"/>
              </a:ext>
            </a:extLst>
          </p:cNvPr>
          <p:cNvSpPr/>
          <p:nvPr/>
        </p:nvSpPr>
        <p:spPr>
          <a:xfrm>
            <a:off x="4720205" y="2922748"/>
            <a:ext cx="1210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dirty="0">
                <a:ln w="12700">
                  <a:noFill/>
                  <a:prstDash val="solid"/>
                </a:ln>
                <a:solidFill>
                  <a:srgbClr val="FBFDFF"/>
                </a:solidFill>
                <a:latin typeface="汉仪星球体W" panose="00020600040101010101" pitchFamily="18" charset="-122"/>
                <a:ea typeface="汉仪星球体W" panose="00020600040101010101" pitchFamily="18" charset="-122"/>
              </a:rPr>
              <a:t>谢</a:t>
            </a:r>
            <a:endParaRPr lang="zh-CN" altLang="en-US" sz="8000" cap="none" spc="0" dirty="0">
              <a:ln w="12700">
                <a:noFill/>
                <a:prstDash val="solid"/>
              </a:ln>
              <a:solidFill>
                <a:srgbClr val="FBFDFF"/>
              </a:solidFill>
              <a:effectLst/>
              <a:latin typeface="汉仪星球体W" panose="00020600040101010101" pitchFamily="18" charset="-122"/>
              <a:ea typeface="汉仪星球体W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4398C9-C54C-468E-8DD0-1998B2DEF23C}"/>
              </a:ext>
            </a:extLst>
          </p:cNvPr>
          <p:cNvSpPr/>
          <p:nvPr/>
        </p:nvSpPr>
        <p:spPr>
          <a:xfrm>
            <a:off x="6184455" y="2922748"/>
            <a:ext cx="12105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cap="none" spc="0" dirty="0">
                <a:ln w="12700">
                  <a:noFill/>
                  <a:prstDash val="solid"/>
                </a:ln>
                <a:solidFill>
                  <a:srgbClr val="FBFDFF"/>
                </a:solidFill>
                <a:effectLst/>
                <a:latin typeface="汉仪星球体W" panose="00020600040101010101" pitchFamily="18" charset="-122"/>
                <a:ea typeface="汉仪星球体W" panose="00020600040101010101" pitchFamily="18" charset="-122"/>
              </a:rPr>
              <a:t>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31A30FA-063E-4FDE-A506-959FED732135}"/>
              </a:ext>
            </a:extLst>
          </p:cNvPr>
          <p:cNvSpPr/>
          <p:nvPr/>
        </p:nvSpPr>
        <p:spPr>
          <a:xfrm>
            <a:off x="7648706" y="2922748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dirty="0">
                <a:ln w="12700">
                  <a:noFill/>
                  <a:prstDash val="solid"/>
                </a:ln>
                <a:solidFill>
                  <a:srgbClr val="FBFDFF"/>
                </a:solidFill>
                <a:latin typeface="汉仪星球体W" panose="00020600040101010101" pitchFamily="18" charset="-122"/>
                <a:ea typeface="汉仪星球体W" panose="00020600040101010101" pitchFamily="18" charset="-122"/>
              </a:rPr>
              <a:t>看</a:t>
            </a:r>
            <a:endParaRPr lang="zh-CN" altLang="en-US" sz="8000" cap="none" spc="0" dirty="0">
              <a:ln w="12700">
                <a:noFill/>
                <a:prstDash val="solid"/>
              </a:ln>
              <a:solidFill>
                <a:srgbClr val="FBFDFF"/>
              </a:solidFill>
              <a:effectLst/>
              <a:latin typeface="汉仪星球体W" panose="00020600040101010101" pitchFamily="18" charset="-122"/>
              <a:ea typeface="汉仪星球体W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B8FB62-7A4C-4E7D-B198-6113B844DC84}"/>
              </a:ext>
            </a:extLst>
          </p:cNvPr>
          <p:cNvSpPr txBox="1"/>
          <p:nvPr/>
        </p:nvSpPr>
        <p:spPr>
          <a:xfrm>
            <a:off x="4438019" y="1173023"/>
            <a:ext cx="5049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Arial Black" panose="020B0A04020102020204" pitchFamily="34" charset="0"/>
                <a:ea typeface="HanWangWCL03" panose="02020600000000000000" pitchFamily="18" charset="-120"/>
              </a:rPr>
              <a:t>2021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  <a:ea typeface="HanWangWCL03" panose="02020600000000000000" pitchFamily="18" charset="-120"/>
            </a:endParaRPr>
          </a:p>
        </p:txBody>
      </p:sp>
      <p:sp>
        <p:nvSpPr>
          <p:cNvPr id="16" name="流程图: 接点 15">
            <a:extLst>
              <a:ext uri="{FF2B5EF4-FFF2-40B4-BE49-F238E27FC236}">
                <a16:creationId xmlns:a16="http://schemas.microsoft.com/office/drawing/2014/main" id="{12B8249B-4D67-4338-A233-4578C138879C}"/>
              </a:ext>
            </a:extLst>
          </p:cNvPr>
          <p:cNvSpPr/>
          <p:nvPr/>
        </p:nvSpPr>
        <p:spPr>
          <a:xfrm>
            <a:off x="11120633" y="161423"/>
            <a:ext cx="1195200" cy="1011600"/>
          </a:xfrm>
          <a:prstGeom prst="flowChartConnector">
            <a:avLst/>
          </a:prstGeom>
          <a:blipFill dpi="0" rotWithShape="1">
            <a:blip r:embed="rId3">
              <a:alphaModFix amt="55000"/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31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E0BD4F7-B5A6-4B2B-92FE-F7BC1342C881}"/>
              </a:ext>
            </a:extLst>
          </p:cNvPr>
          <p:cNvSpPr txBox="1"/>
          <p:nvPr/>
        </p:nvSpPr>
        <p:spPr>
          <a:xfrm>
            <a:off x="5901070" y="548802"/>
            <a:ext cx="1754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AC93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26280A5-0C9D-47A5-A97C-7B80E5D4748D}"/>
              </a:ext>
            </a:extLst>
          </p:cNvPr>
          <p:cNvCxnSpPr/>
          <p:nvPr/>
        </p:nvCxnSpPr>
        <p:spPr>
          <a:xfrm flipV="1">
            <a:off x="4341628" y="0"/>
            <a:ext cx="6471684" cy="6858000"/>
          </a:xfrm>
          <a:prstGeom prst="line">
            <a:avLst/>
          </a:prstGeom>
          <a:ln w="12700">
            <a:solidFill>
              <a:srgbClr val="FF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B5BC1F8B-D885-4B2F-AC2D-C821C0B88C1B}"/>
              </a:ext>
            </a:extLst>
          </p:cNvPr>
          <p:cNvSpPr/>
          <p:nvPr/>
        </p:nvSpPr>
        <p:spPr>
          <a:xfrm>
            <a:off x="8899451" y="1302493"/>
            <a:ext cx="691116" cy="691113"/>
          </a:xfrm>
          <a:prstGeom prst="ellipse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546D94E-79AB-4402-BE8E-E3B5CEEFAD9E}"/>
              </a:ext>
            </a:extLst>
          </p:cNvPr>
          <p:cNvSpPr/>
          <p:nvPr/>
        </p:nvSpPr>
        <p:spPr>
          <a:xfrm>
            <a:off x="7655442" y="2614191"/>
            <a:ext cx="691116" cy="691113"/>
          </a:xfrm>
          <a:prstGeom prst="ellipse">
            <a:avLst/>
          </a:prstGeom>
          <a:solidFill>
            <a:srgbClr val="FBBD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4D4596D-18B3-47A0-9D44-4A5D27839707}"/>
              </a:ext>
            </a:extLst>
          </p:cNvPr>
          <p:cNvSpPr/>
          <p:nvPr/>
        </p:nvSpPr>
        <p:spPr>
          <a:xfrm>
            <a:off x="6448646" y="3934577"/>
            <a:ext cx="691116" cy="691113"/>
          </a:xfrm>
          <a:prstGeom prst="ellipse">
            <a:avLst/>
          </a:prstGeom>
          <a:solidFill>
            <a:srgbClr val="AC9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B516EF4-7F94-4A67-A55F-7FB457D01DDC}"/>
              </a:ext>
            </a:extLst>
          </p:cNvPr>
          <p:cNvSpPr/>
          <p:nvPr/>
        </p:nvSpPr>
        <p:spPr>
          <a:xfrm>
            <a:off x="5135525" y="5326915"/>
            <a:ext cx="691116" cy="6911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99F2B2C-056A-43A5-B704-C5C1BFAD70AF}"/>
              </a:ext>
            </a:extLst>
          </p:cNvPr>
          <p:cNvSpPr/>
          <p:nvPr/>
        </p:nvSpPr>
        <p:spPr>
          <a:xfrm>
            <a:off x="10070804" y="4805916"/>
            <a:ext cx="3391786" cy="3540641"/>
          </a:xfrm>
          <a:prstGeom prst="ellipse">
            <a:avLst/>
          </a:prstGeom>
          <a:solidFill>
            <a:srgbClr val="AC9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8B4CA9D-6AF2-4195-A506-36E0A047B173}"/>
              </a:ext>
            </a:extLst>
          </p:cNvPr>
          <p:cNvSpPr txBox="1"/>
          <p:nvPr/>
        </p:nvSpPr>
        <p:spPr>
          <a:xfrm>
            <a:off x="9767776" y="1463383"/>
            <a:ext cx="19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CC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请输入您的主题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E0E0062-E88A-4708-8FFC-783B299500B7}"/>
              </a:ext>
            </a:extLst>
          </p:cNvPr>
          <p:cNvSpPr txBox="1"/>
          <p:nvPr/>
        </p:nvSpPr>
        <p:spPr>
          <a:xfrm>
            <a:off x="8517563" y="2896818"/>
            <a:ext cx="19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BBD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请输入您的主题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A9D8EBA-7DD3-47F5-8022-9F6C0EC7797F}"/>
              </a:ext>
            </a:extLst>
          </p:cNvPr>
          <p:cNvSpPr txBox="1"/>
          <p:nvPr/>
        </p:nvSpPr>
        <p:spPr>
          <a:xfrm>
            <a:off x="7347097" y="4256358"/>
            <a:ext cx="19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AC93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请输入您的主题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0AEDE3E-0172-4500-AE6A-A21C01B85A91}"/>
              </a:ext>
            </a:extLst>
          </p:cNvPr>
          <p:cNvSpPr txBox="1"/>
          <p:nvPr/>
        </p:nvSpPr>
        <p:spPr>
          <a:xfrm>
            <a:off x="6140301" y="5494590"/>
            <a:ext cx="19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请输入您的主题</a:t>
            </a:r>
          </a:p>
        </p:txBody>
      </p:sp>
      <p:pic>
        <p:nvPicPr>
          <p:cNvPr id="23" name="PA_库_PicturePlaceholder 1">
            <a:extLst>
              <a:ext uri="{FF2B5EF4-FFF2-40B4-BE49-F238E27FC236}">
                <a16:creationId xmlns:a16="http://schemas.microsoft.com/office/drawing/2014/main" id="{4B7477B1-E6A5-4001-B853-3E7C0CE2866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98966" y="1097605"/>
            <a:ext cx="5996122" cy="4970217"/>
          </a:xfrm>
          <a:custGeom>
            <a:avLst/>
            <a:gdLst>
              <a:gd name="T0" fmla="*/ 1178 w 1281"/>
              <a:gd name="T1" fmla="*/ 312 h 778"/>
              <a:gd name="T2" fmla="*/ 1093 w 1281"/>
              <a:gd name="T3" fmla="*/ 255 h 778"/>
              <a:gd name="T4" fmla="*/ 1245 w 1281"/>
              <a:gd name="T5" fmla="*/ 188 h 778"/>
              <a:gd name="T6" fmla="*/ 1165 w 1281"/>
              <a:gd name="T7" fmla="*/ 183 h 778"/>
              <a:gd name="T8" fmla="*/ 1201 w 1281"/>
              <a:gd name="T9" fmla="*/ 114 h 778"/>
              <a:gd name="T10" fmla="*/ 1060 w 1281"/>
              <a:gd name="T11" fmla="*/ 81 h 778"/>
              <a:gd name="T12" fmla="*/ 771 w 1281"/>
              <a:gd name="T13" fmla="*/ 104 h 778"/>
              <a:gd name="T14" fmla="*/ 432 w 1281"/>
              <a:gd name="T15" fmla="*/ 207 h 778"/>
              <a:gd name="T16" fmla="*/ 786 w 1281"/>
              <a:gd name="T17" fmla="*/ 66 h 778"/>
              <a:gd name="T18" fmla="*/ 1045 w 1281"/>
              <a:gd name="T19" fmla="*/ 15 h 778"/>
              <a:gd name="T20" fmla="*/ 654 w 1281"/>
              <a:gd name="T21" fmla="*/ 66 h 778"/>
              <a:gd name="T22" fmla="*/ 717 w 1281"/>
              <a:gd name="T23" fmla="*/ 38 h 778"/>
              <a:gd name="T24" fmla="*/ 401 w 1281"/>
              <a:gd name="T25" fmla="*/ 104 h 778"/>
              <a:gd name="T26" fmla="*/ 183 w 1281"/>
              <a:gd name="T27" fmla="*/ 199 h 778"/>
              <a:gd name="T28" fmla="*/ 107 w 1281"/>
              <a:gd name="T29" fmla="*/ 322 h 778"/>
              <a:gd name="T30" fmla="*/ 145 w 1281"/>
              <a:gd name="T31" fmla="*/ 362 h 778"/>
              <a:gd name="T32" fmla="*/ 45 w 1281"/>
              <a:gd name="T33" fmla="*/ 479 h 778"/>
              <a:gd name="T34" fmla="*/ 34 w 1281"/>
              <a:gd name="T35" fmla="*/ 546 h 778"/>
              <a:gd name="T36" fmla="*/ 126 w 1281"/>
              <a:gd name="T37" fmla="*/ 563 h 778"/>
              <a:gd name="T38" fmla="*/ 295 w 1281"/>
              <a:gd name="T39" fmla="*/ 532 h 778"/>
              <a:gd name="T40" fmla="*/ 432 w 1281"/>
              <a:gd name="T41" fmla="*/ 486 h 778"/>
              <a:gd name="T42" fmla="*/ 636 w 1281"/>
              <a:gd name="T43" fmla="*/ 450 h 778"/>
              <a:gd name="T44" fmla="*/ 842 w 1281"/>
              <a:gd name="T45" fmla="*/ 426 h 778"/>
              <a:gd name="T46" fmla="*/ 1002 w 1281"/>
              <a:gd name="T47" fmla="*/ 408 h 778"/>
              <a:gd name="T48" fmla="*/ 1157 w 1281"/>
              <a:gd name="T49" fmla="*/ 379 h 778"/>
              <a:gd name="T50" fmla="*/ 1012 w 1281"/>
              <a:gd name="T51" fmla="*/ 372 h 778"/>
              <a:gd name="T52" fmla="*/ 324 w 1281"/>
              <a:gd name="T53" fmla="*/ 575 h 778"/>
              <a:gd name="T54" fmla="*/ 240 w 1281"/>
              <a:gd name="T55" fmla="*/ 598 h 778"/>
              <a:gd name="T56" fmla="*/ 154 w 1281"/>
              <a:gd name="T57" fmla="*/ 687 h 778"/>
              <a:gd name="T58" fmla="*/ 119 w 1281"/>
              <a:gd name="T59" fmla="*/ 774 h 778"/>
              <a:gd name="T60" fmla="*/ 331 w 1281"/>
              <a:gd name="T61" fmla="*/ 708 h 778"/>
              <a:gd name="T62" fmla="*/ 511 w 1281"/>
              <a:gd name="T63" fmla="*/ 657 h 778"/>
              <a:gd name="T64" fmla="*/ 875 w 1281"/>
              <a:gd name="T65" fmla="*/ 596 h 778"/>
              <a:gd name="T66" fmla="*/ 1154 w 1281"/>
              <a:gd name="T67" fmla="*/ 566 h 778"/>
              <a:gd name="T68" fmla="*/ 1053 w 1281"/>
              <a:gd name="T69" fmla="*/ 549 h 778"/>
              <a:gd name="T70" fmla="*/ 1092 w 1281"/>
              <a:gd name="T71" fmla="*/ 506 h 778"/>
              <a:gd name="T72" fmla="*/ 780 w 1281"/>
              <a:gd name="T73" fmla="*/ 495 h 778"/>
              <a:gd name="T74" fmla="*/ 478 w 1281"/>
              <a:gd name="T75" fmla="*/ 545 h 778"/>
              <a:gd name="T76" fmla="*/ 355 w 1281"/>
              <a:gd name="T77" fmla="*/ 562 h 778"/>
              <a:gd name="T78" fmla="*/ 671 w 1281"/>
              <a:gd name="T79" fmla="*/ 467 h 778"/>
              <a:gd name="T80" fmla="*/ 770 w 1281"/>
              <a:gd name="T81" fmla="*/ 458 h 778"/>
              <a:gd name="T82" fmla="*/ 1040 w 1281"/>
              <a:gd name="T83" fmla="*/ 495 h 778"/>
              <a:gd name="T84" fmla="*/ 760 w 1281"/>
              <a:gd name="T85" fmla="*/ 463 h 778"/>
              <a:gd name="T86" fmla="*/ 616 w 1281"/>
              <a:gd name="T87" fmla="*/ 482 h 778"/>
              <a:gd name="T88" fmla="*/ 641 w 1281"/>
              <a:gd name="T89" fmla="*/ 140 h 778"/>
              <a:gd name="T90" fmla="*/ 861 w 1281"/>
              <a:gd name="T91" fmla="*/ 474 h 778"/>
              <a:gd name="T92" fmla="*/ 435 w 1281"/>
              <a:gd name="T93" fmla="*/ 524 h 778"/>
              <a:gd name="T94" fmla="*/ 483 w 1281"/>
              <a:gd name="T95" fmla="*/ 507 h 778"/>
              <a:gd name="T96" fmla="*/ 208 w 1281"/>
              <a:gd name="T97" fmla="*/ 561 h 778"/>
              <a:gd name="T98" fmla="*/ 68 w 1281"/>
              <a:gd name="T99" fmla="*/ 599 h 778"/>
              <a:gd name="T100" fmla="*/ 198 w 1281"/>
              <a:gd name="T101" fmla="*/ 624 h 778"/>
              <a:gd name="T102" fmla="*/ 93 w 1281"/>
              <a:gd name="T103" fmla="*/ 505 h 778"/>
              <a:gd name="T104" fmla="*/ 494 w 1281"/>
              <a:gd name="T105" fmla="*/ 143 h 778"/>
              <a:gd name="T106" fmla="*/ 451 w 1281"/>
              <a:gd name="T107" fmla="*/ 164 h 778"/>
              <a:gd name="T108" fmla="*/ 498 w 1281"/>
              <a:gd name="T109" fmla="*/ 463 h 778"/>
              <a:gd name="T110" fmla="*/ 458 w 1281"/>
              <a:gd name="T111" fmla="*/ 214 h 778"/>
              <a:gd name="T112" fmla="*/ 641 w 1281"/>
              <a:gd name="T113" fmla="*/ 420 h 778"/>
              <a:gd name="T114" fmla="*/ 589 w 1281"/>
              <a:gd name="T115" fmla="*/ 429 h 778"/>
              <a:gd name="T116" fmla="*/ 854 w 1281"/>
              <a:gd name="T117" fmla="*/ 398 h 778"/>
              <a:gd name="T118" fmla="*/ 669 w 1281"/>
              <a:gd name="T119" fmla="*/ 437 h 778"/>
              <a:gd name="T120" fmla="*/ 695 w 1281"/>
              <a:gd name="T121" fmla="*/ 419 h 778"/>
              <a:gd name="T122" fmla="*/ 935 w 1281"/>
              <a:gd name="T123" fmla="*/ 382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81" h="778">
                <a:moveTo>
                  <a:pt x="1280" y="337"/>
                </a:moveTo>
                <a:lnTo>
                  <a:pt x="1278" y="334"/>
                </a:lnTo>
                <a:lnTo>
                  <a:pt x="1275" y="331"/>
                </a:lnTo>
                <a:lnTo>
                  <a:pt x="1273" y="330"/>
                </a:lnTo>
                <a:lnTo>
                  <a:pt x="1270" y="328"/>
                </a:lnTo>
                <a:lnTo>
                  <a:pt x="1263" y="325"/>
                </a:lnTo>
                <a:lnTo>
                  <a:pt x="1255" y="325"/>
                </a:lnTo>
                <a:lnTo>
                  <a:pt x="1247" y="325"/>
                </a:lnTo>
                <a:lnTo>
                  <a:pt x="1238" y="326"/>
                </a:lnTo>
                <a:lnTo>
                  <a:pt x="1229" y="323"/>
                </a:lnTo>
                <a:lnTo>
                  <a:pt x="1220" y="320"/>
                </a:lnTo>
                <a:lnTo>
                  <a:pt x="1209" y="318"/>
                </a:lnTo>
                <a:lnTo>
                  <a:pt x="1200" y="318"/>
                </a:lnTo>
                <a:lnTo>
                  <a:pt x="1190" y="318"/>
                </a:lnTo>
                <a:lnTo>
                  <a:pt x="1180" y="320"/>
                </a:lnTo>
                <a:lnTo>
                  <a:pt x="1170" y="320"/>
                </a:lnTo>
                <a:lnTo>
                  <a:pt x="1159" y="320"/>
                </a:lnTo>
                <a:lnTo>
                  <a:pt x="1149" y="321"/>
                </a:lnTo>
                <a:lnTo>
                  <a:pt x="1139" y="321"/>
                </a:lnTo>
                <a:lnTo>
                  <a:pt x="1117" y="322"/>
                </a:lnTo>
                <a:lnTo>
                  <a:pt x="1097" y="323"/>
                </a:lnTo>
                <a:lnTo>
                  <a:pt x="1075" y="325"/>
                </a:lnTo>
                <a:lnTo>
                  <a:pt x="1055" y="326"/>
                </a:lnTo>
                <a:lnTo>
                  <a:pt x="1044" y="329"/>
                </a:lnTo>
                <a:lnTo>
                  <a:pt x="1034" y="329"/>
                </a:lnTo>
                <a:lnTo>
                  <a:pt x="1025" y="330"/>
                </a:lnTo>
                <a:lnTo>
                  <a:pt x="1017" y="329"/>
                </a:lnTo>
                <a:lnTo>
                  <a:pt x="1017" y="328"/>
                </a:lnTo>
                <a:lnTo>
                  <a:pt x="1017" y="326"/>
                </a:lnTo>
                <a:lnTo>
                  <a:pt x="1018" y="325"/>
                </a:lnTo>
                <a:lnTo>
                  <a:pt x="1020" y="325"/>
                </a:lnTo>
                <a:lnTo>
                  <a:pt x="1026" y="324"/>
                </a:lnTo>
                <a:lnTo>
                  <a:pt x="1031" y="324"/>
                </a:lnTo>
                <a:lnTo>
                  <a:pt x="1041" y="323"/>
                </a:lnTo>
                <a:lnTo>
                  <a:pt x="1052" y="322"/>
                </a:lnTo>
                <a:lnTo>
                  <a:pt x="1094" y="318"/>
                </a:lnTo>
                <a:lnTo>
                  <a:pt x="1137" y="315"/>
                </a:lnTo>
                <a:lnTo>
                  <a:pt x="1178" y="312"/>
                </a:lnTo>
                <a:lnTo>
                  <a:pt x="1220" y="309"/>
                </a:lnTo>
                <a:lnTo>
                  <a:pt x="1237" y="309"/>
                </a:lnTo>
                <a:lnTo>
                  <a:pt x="1253" y="306"/>
                </a:lnTo>
                <a:lnTo>
                  <a:pt x="1255" y="305"/>
                </a:lnTo>
                <a:lnTo>
                  <a:pt x="1256" y="304"/>
                </a:lnTo>
                <a:lnTo>
                  <a:pt x="1256" y="301"/>
                </a:lnTo>
                <a:lnTo>
                  <a:pt x="1255" y="299"/>
                </a:lnTo>
                <a:lnTo>
                  <a:pt x="1250" y="299"/>
                </a:lnTo>
                <a:lnTo>
                  <a:pt x="1246" y="299"/>
                </a:lnTo>
                <a:lnTo>
                  <a:pt x="1240" y="298"/>
                </a:lnTo>
                <a:lnTo>
                  <a:pt x="1237" y="298"/>
                </a:lnTo>
                <a:lnTo>
                  <a:pt x="1234" y="297"/>
                </a:lnTo>
                <a:lnTo>
                  <a:pt x="1233" y="296"/>
                </a:lnTo>
                <a:lnTo>
                  <a:pt x="1232" y="293"/>
                </a:lnTo>
                <a:lnTo>
                  <a:pt x="1232" y="291"/>
                </a:lnTo>
                <a:lnTo>
                  <a:pt x="1231" y="288"/>
                </a:lnTo>
                <a:lnTo>
                  <a:pt x="1231" y="287"/>
                </a:lnTo>
                <a:lnTo>
                  <a:pt x="1230" y="285"/>
                </a:lnTo>
                <a:lnTo>
                  <a:pt x="1228" y="284"/>
                </a:lnTo>
                <a:lnTo>
                  <a:pt x="1223" y="280"/>
                </a:lnTo>
                <a:lnTo>
                  <a:pt x="1218" y="276"/>
                </a:lnTo>
                <a:lnTo>
                  <a:pt x="1215" y="272"/>
                </a:lnTo>
                <a:lnTo>
                  <a:pt x="1212" y="266"/>
                </a:lnTo>
                <a:lnTo>
                  <a:pt x="1212" y="262"/>
                </a:lnTo>
                <a:lnTo>
                  <a:pt x="1212" y="259"/>
                </a:lnTo>
                <a:lnTo>
                  <a:pt x="1209" y="257"/>
                </a:lnTo>
                <a:lnTo>
                  <a:pt x="1206" y="255"/>
                </a:lnTo>
                <a:lnTo>
                  <a:pt x="1195" y="254"/>
                </a:lnTo>
                <a:lnTo>
                  <a:pt x="1184" y="254"/>
                </a:lnTo>
                <a:lnTo>
                  <a:pt x="1173" y="255"/>
                </a:lnTo>
                <a:lnTo>
                  <a:pt x="1163" y="255"/>
                </a:lnTo>
                <a:lnTo>
                  <a:pt x="1151" y="256"/>
                </a:lnTo>
                <a:lnTo>
                  <a:pt x="1139" y="256"/>
                </a:lnTo>
                <a:lnTo>
                  <a:pt x="1127" y="257"/>
                </a:lnTo>
                <a:lnTo>
                  <a:pt x="1116" y="257"/>
                </a:lnTo>
                <a:lnTo>
                  <a:pt x="1105" y="257"/>
                </a:lnTo>
                <a:lnTo>
                  <a:pt x="1094" y="255"/>
                </a:lnTo>
                <a:lnTo>
                  <a:pt x="1093" y="255"/>
                </a:lnTo>
                <a:lnTo>
                  <a:pt x="1093" y="254"/>
                </a:lnTo>
                <a:lnTo>
                  <a:pt x="1092" y="254"/>
                </a:lnTo>
                <a:lnTo>
                  <a:pt x="1090" y="253"/>
                </a:lnTo>
                <a:lnTo>
                  <a:pt x="1088" y="253"/>
                </a:lnTo>
                <a:lnTo>
                  <a:pt x="1086" y="250"/>
                </a:lnTo>
                <a:lnTo>
                  <a:pt x="1102" y="248"/>
                </a:lnTo>
                <a:lnTo>
                  <a:pt x="1119" y="246"/>
                </a:lnTo>
                <a:lnTo>
                  <a:pt x="1135" y="242"/>
                </a:lnTo>
                <a:lnTo>
                  <a:pt x="1151" y="239"/>
                </a:lnTo>
                <a:lnTo>
                  <a:pt x="1168" y="237"/>
                </a:lnTo>
                <a:lnTo>
                  <a:pt x="1187" y="234"/>
                </a:lnTo>
                <a:lnTo>
                  <a:pt x="1204" y="233"/>
                </a:lnTo>
                <a:lnTo>
                  <a:pt x="1221" y="232"/>
                </a:lnTo>
                <a:lnTo>
                  <a:pt x="1215" y="231"/>
                </a:lnTo>
                <a:lnTo>
                  <a:pt x="1211" y="230"/>
                </a:lnTo>
                <a:lnTo>
                  <a:pt x="1206" y="228"/>
                </a:lnTo>
                <a:lnTo>
                  <a:pt x="1201" y="225"/>
                </a:lnTo>
                <a:lnTo>
                  <a:pt x="1216" y="222"/>
                </a:lnTo>
                <a:lnTo>
                  <a:pt x="1231" y="218"/>
                </a:lnTo>
                <a:lnTo>
                  <a:pt x="1238" y="216"/>
                </a:lnTo>
                <a:lnTo>
                  <a:pt x="1245" y="212"/>
                </a:lnTo>
                <a:lnTo>
                  <a:pt x="1249" y="207"/>
                </a:lnTo>
                <a:lnTo>
                  <a:pt x="1254" y="200"/>
                </a:lnTo>
                <a:lnTo>
                  <a:pt x="1233" y="204"/>
                </a:lnTo>
                <a:lnTo>
                  <a:pt x="1213" y="207"/>
                </a:lnTo>
                <a:lnTo>
                  <a:pt x="1192" y="210"/>
                </a:lnTo>
                <a:lnTo>
                  <a:pt x="1171" y="213"/>
                </a:lnTo>
                <a:lnTo>
                  <a:pt x="1181" y="209"/>
                </a:lnTo>
                <a:lnTo>
                  <a:pt x="1191" y="208"/>
                </a:lnTo>
                <a:lnTo>
                  <a:pt x="1199" y="206"/>
                </a:lnTo>
                <a:lnTo>
                  <a:pt x="1207" y="205"/>
                </a:lnTo>
                <a:lnTo>
                  <a:pt x="1215" y="202"/>
                </a:lnTo>
                <a:lnTo>
                  <a:pt x="1224" y="201"/>
                </a:lnTo>
                <a:lnTo>
                  <a:pt x="1231" y="198"/>
                </a:lnTo>
                <a:lnTo>
                  <a:pt x="1239" y="193"/>
                </a:lnTo>
                <a:lnTo>
                  <a:pt x="1241" y="191"/>
                </a:lnTo>
                <a:lnTo>
                  <a:pt x="1244" y="189"/>
                </a:lnTo>
                <a:lnTo>
                  <a:pt x="1245" y="188"/>
                </a:lnTo>
                <a:lnTo>
                  <a:pt x="1245" y="187"/>
                </a:lnTo>
                <a:lnTo>
                  <a:pt x="1245" y="184"/>
                </a:lnTo>
                <a:lnTo>
                  <a:pt x="1242" y="183"/>
                </a:lnTo>
                <a:lnTo>
                  <a:pt x="1238" y="183"/>
                </a:lnTo>
                <a:lnTo>
                  <a:pt x="1233" y="183"/>
                </a:lnTo>
                <a:lnTo>
                  <a:pt x="1229" y="185"/>
                </a:lnTo>
                <a:lnTo>
                  <a:pt x="1224" y="187"/>
                </a:lnTo>
                <a:lnTo>
                  <a:pt x="1213" y="189"/>
                </a:lnTo>
                <a:lnTo>
                  <a:pt x="1201" y="190"/>
                </a:lnTo>
                <a:lnTo>
                  <a:pt x="1190" y="192"/>
                </a:lnTo>
                <a:lnTo>
                  <a:pt x="1179" y="193"/>
                </a:lnTo>
                <a:lnTo>
                  <a:pt x="1167" y="196"/>
                </a:lnTo>
                <a:lnTo>
                  <a:pt x="1156" y="197"/>
                </a:lnTo>
                <a:lnTo>
                  <a:pt x="1145" y="199"/>
                </a:lnTo>
                <a:lnTo>
                  <a:pt x="1133" y="201"/>
                </a:lnTo>
                <a:lnTo>
                  <a:pt x="1123" y="202"/>
                </a:lnTo>
                <a:lnTo>
                  <a:pt x="1112" y="204"/>
                </a:lnTo>
                <a:lnTo>
                  <a:pt x="1102" y="206"/>
                </a:lnTo>
                <a:lnTo>
                  <a:pt x="1092" y="206"/>
                </a:lnTo>
                <a:lnTo>
                  <a:pt x="1082" y="205"/>
                </a:lnTo>
                <a:lnTo>
                  <a:pt x="1073" y="204"/>
                </a:lnTo>
                <a:lnTo>
                  <a:pt x="1061" y="205"/>
                </a:lnTo>
                <a:lnTo>
                  <a:pt x="1051" y="206"/>
                </a:lnTo>
                <a:lnTo>
                  <a:pt x="1041" y="208"/>
                </a:lnTo>
                <a:lnTo>
                  <a:pt x="1031" y="209"/>
                </a:lnTo>
                <a:lnTo>
                  <a:pt x="1020" y="209"/>
                </a:lnTo>
                <a:lnTo>
                  <a:pt x="1010" y="209"/>
                </a:lnTo>
                <a:lnTo>
                  <a:pt x="1020" y="206"/>
                </a:lnTo>
                <a:lnTo>
                  <a:pt x="1031" y="204"/>
                </a:lnTo>
                <a:lnTo>
                  <a:pt x="1041" y="202"/>
                </a:lnTo>
                <a:lnTo>
                  <a:pt x="1052" y="201"/>
                </a:lnTo>
                <a:lnTo>
                  <a:pt x="1064" y="200"/>
                </a:lnTo>
                <a:lnTo>
                  <a:pt x="1075" y="198"/>
                </a:lnTo>
                <a:lnTo>
                  <a:pt x="1086" y="197"/>
                </a:lnTo>
                <a:lnTo>
                  <a:pt x="1098" y="196"/>
                </a:lnTo>
                <a:lnTo>
                  <a:pt x="1121" y="192"/>
                </a:lnTo>
                <a:lnTo>
                  <a:pt x="1143" y="188"/>
                </a:lnTo>
                <a:lnTo>
                  <a:pt x="1165" y="183"/>
                </a:lnTo>
                <a:lnTo>
                  <a:pt x="1188" y="177"/>
                </a:lnTo>
                <a:lnTo>
                  <a:pt x="1197" y="176"/>
                </a:lnTo>
                <a:lnTo>
                  <a:pt x="1206" y="173"/>
                </a:lnTo>
                <a:lnTo>
                  <a:pt x="1208" y="170"/>
                </a:lnTo>
                <a:lnTo>
                  <a:pt x="1209" y="168"/>
                </a:lnTo>
                <a:lnTo>
                  <a:pt x="1212" y="167"/>
                </a:lnTo>
                <a:lnTo>
                  <a:pt x="1215" y="166"/>
                </a:lnTo>
                <a:lnTo>
                  <a:pt x="1222" y="165"/>
                </a:lnTo>
                <a:lnTo>
                  <a:pt x="1230" y="162"/>
                </a:lnTo>
                <a:lnTo>
                  <a:pt x="1234" y="160"/>
                </a:lnTo>
                <a:lnTo>
                  <a:pt x="1237" y="158"/>
                </a:lnTo>
                <a:lnTo>
                  <a:pt x="1237" y="157"/>
                </a:lnTo>
                <a:lnTo>
                  <a:pt x="1237" y="156"/>
                </a:lnTo>
                <a:lnTo>
                  <a:pt x="1237" y="154"/>
                </a:lnTo>
                <a:lnTo>
                  <a:pt x="1236" y="152"/>
                </a:lnTo>
                <a:lnTo>
                  <a:pt x="1230" y="148"/>
                </a:lnTo>
                <a:lnTo>
                  <a:pt x="1224" y="145"/>
                </a:lnTo>
                <a:lnTo>
                  <a:pt x="1221" y="142"/>
                </a:lnTo>
                <a:lnTo>
                  <a:pt x="1217" y="141"/>
                </a:lnTo>
                <a:lnTo>
                  <a:pt x="1214" y="139"/>
                </a:lnTo>
                <a:lnTo>
                  <a:pt x="1209" y="139"/>
                </a:lnTo>
                <a:lnTo>
                  <a:pt x="1207" y="140"/>
                </a:lnTo>
                <a:lnTo>
                  <a:pt x="1204" y="140"/>
                </a:lnTo>
                <a:lnTo>
                  <a:pt x="1203" y="140"/>
                </a:lnTo>
                <a:lnTo>
                  <a:pt x="1201" y="139"/>
                </a:lnTo>
                <a:lnTo>
                  <a:pt x="1200" y="138"/>
                </a:lnTo>
                <a:lnTo>
                  <a:pt x="1201" y="135"/>
                </a:lnTo>
                <a:lnTo>
                  <a:pt x="1204" y="133"/>
                </a:lnTo>
                <a:lnTo>
                  <a:pt x="1207" y="133"/>
                </a:lnTo>
                <a:lnTo>
                  <a:pt x="1213" y="132"/>
                </a:lnTo>
                <a:lnTo>
                  <a:pt x="1218" y="129"/>
                </a:lnTo>
                <a:lnTo>
                  <a:pt x="1212" y="129"/>
                </a:lnTo>
                <a:lnTo>
                  <a:pt x="1205" y="126"/>
                </a:lnTo>
                <a:lnTo>
                  <a:pt x="1207" y="124"/>
                </a:lnTo>
                <a:lnTo>
                  <a:pt x="1208" y="122"/>
                </a:lnTo>
                <a:lnTo>
                  <a:pt x="1207" y="119"/>
                </a:lnTo>
                <a:lnTo>
                  <a:pt x="1206" y="117"/>
                </a:lnTo>
                <a:lnTo>
                  <a:pt x="1201" y="114"/>
                </a:lnTo>
                <a:lnTo>
                  <a:pt x="1196" y="112"/>
                </a:lnTo>
                <a:lnTo>
                  <a:pt x="1190" y="110"/>
                </a:lnTo>
                <a:lnTo>
                  <a:pt x="1184" y="109"/>
                </a:lnTo>
                <a:lnTo>
                  <a:pt x="1179" y="109"/>
                </a:lnTo>
                <a:lnTo>
                  <a:pt x="1172" y="110"/>
                </a:lnTo>
                <a:lnTo>
                  <a:pt x="1166" y="109"/>
                </a:lnTo>
                <a:lnTo>
                  <a:pt x="1157" y="108"/>
                </a:lnTo>
                <a:lnTo>
                  <a:pt x="1152" y="107"/>
                </a:lnTo>
                <a:lnTo>
                  <a:pt x="1149" y="105"/>
                </a:lnTo>
                <a:lnTo>
                  <a:pt x="1148" y="102"/>
                </a:lnTo>
                <a:lnTo>
                  <a:pt x="1148" y="100"/>
                </a:lnTo>
                <a:lnTo>
                  <a:pt x="1152" y="98"/>
                </a:lnTo>
                <a:lnTo>
                  <a:pt x="1157" y="98"/>
                </a:lnTo>
                <a:lnTo>
                  <a:pt x="1163" y="94"/>
                </a:lnTo>
                <a:lnTo>
                  <a:pt x="1168" y="91"/>
                </a:lnTo>
                <a:lnTo>
                  <a:pt x="1168" y="89"/>
                </a:lnTo>
                <a:lnTo>
                  <a:pt x="1166" y="88"/>
                </a:lnTo>
                <a:lnTo>
                  <a:pt x="1165" y="85"/>
                </a:lnTo>
                <a:lnTo>
                  <a:pt x="1163" y="84"/>
                </a:lnTo>
                <a:lnTo>
                  <a:pt x="1159" y="83"/>
                </a:lnTo>
                <a:lnTo>
                  <a:pt x="1155" y="83"/>
                </a:lnTo>
                <a:lnTo>
                  <a:pt x="1150" y="83"/>
                </a:lnTo>
                <a:lnTo>
                  <a:pt x="1146" y="84"/>
                </a:lnTo>
                <a:lnTo>
                  <a:pt x="1137" y="85"/>
                </a:lnTo>
                <a:lnTo>
                  <a:pt x="1126" y="87"/>
                </a:lnTo>
                <a:lnTo>
                  <a:pt x="1116" y="88"/>
                </a:lnTo>
                <a:lnTo>
                  <a:pt x="1106" y="88"/>
                </a:lnTo>
                <a:lnTo>
                  <a:pt x="1097" y="88"/>
                </a:lnTo>
                <a:lnTo>
                  <a:pt x="1088" y="88"/>
                </a:lnTo>
                <a:lnTo>
                  <a:pt x="1078" y="89"/>
                </a:lnTo>
                <a:lnTo>
                  <a:pt x="1069" y="91"/>
                </a:lnTo>
                <a:lnTo>
                  <a:pt x="1061" y="91"/>
                </a:lnTo>
                <a:lnTo>
                  <a:pt x="1055" y="90"/>
                </a:lnTo>
                <a:lnTo>
                  <a:pt x="1051" y="89"/>
                </a:lnTo>
                <a:lnTo>
                  <a:pt x="1048" y="88"/>
                </a:lnTo>
                <a:lnTo>
                  <a:pt x="1045" y="85"/>
                </a:lnTo>
                <a:lnTo>
                  <a:pt x="1043" y="82"/>
                </a:lnTo>
                <a:lnTo>
                  <a:pt x="1060" y="81"/>
                </a:lnTo>
                <a:lnTo>
                  <a:pt x="1077" y="79"/>
                </a:lnTo>
                <a:lnTo>
                  <a:pt x="1094" y="76"/>
                </a:lnTo>
                <a:lnTo>
                  <a:pt x="1112" y="74"/>
                </a:lnTo>
                <a:lnTo>
                  <a:pt x="1126" y="72"/>
                </a:lnTo>
                <a:lnTo>
                  <a:pt x="1141" y="69"/>
                </a:lnTo>
                <a:lnTo>
                  <a:pt x="1149" y="67"/>
                </a:lnTo>
                <a:lnTo>
                  <a:pt x="1157" y="64"/>
                </a:lnTo>
                <a:lnTo>
                  <a:pt x="1137" y="65"/>
                </a:lnTo>
                <a:lnTo>
                  <a:pt x="1116" y="66"/>
                </a:lnTo>
                <a:lnTo>
                  <a:pt x="1097" y="68"/>
                </a:lnTo>
                <a:lnTo>
                  <a:pt x="1076" y="69"/>
                </a:lnTo>
                <a:lnTo>
                  <a:pt x="1056" y="72"/>
                </a:lnTo>
                <a:lnTo>
                  <a:pt x="1034" y="74"/>
                </a:lnTo>
                <a:lnTo>
                  <a:pt x="1014" y="77"/>
                </a:lnTo>
                <a:lnTo>
                  <a:pt x="992" y="81"/>
                </a:lnTo>
                <a:lnTo>
                  <a:pt x="972" y="83"/>
                </a:lnTo>
                <a:lnTo>
                  <a:pt x="951" y="85"/>
                </a:lnTo>
                <a:lnTo>
                  <a:pt x="931" y="89"/>
                </a:lnTo>
                <a:lnTo>
                  <a:pt x="910" y="91"/>
                </a:lnTo>
                <a:lnTo>
                  <a:pt x="891" y="94"/>
                </a:lnTo>
                <a:lnTo>
                  <a:pt x="871" y="98"/>
                </a:lnTo>
                <a:lnTo>
                  <a:pt x="852" y="101"/>
                </a:lnTo>
                <a:lnTo>
                  <a:pt x="833" y="105"/>
                </a:lnTo>
                <a:lnTo>
                  <a:pt x="824" y="108"/>
                </a:lnTo>
                <a:lnTo>
                  <a:pt x="814" y="110"/>
                </a:lnTo>
                <a:lnTo>
                  <a:pt x="806" y="108"/>
                </a:lnTo>
                <a:lnTo>
                  <a:pt x="799" y="108"/>
                </a:lnTo>
                <a:lnTo>
                  <a:pt x="791" y="112"/>
                </a:lnTo>
                <a:lnTo>
                  <a:pt x="783" y="115"/>
                </a:lnTo>
                <a:lnTo>
                  <a:pt x="772" y="115"/>
                </a:lnTo>
                <a:lnTo>
                  <a:pt x="762" y="115"/>
                </a:lnTo>
                <a:lnTo>
                  <a:pt x="769" y="112"/>
                </a:lnTo>
                <a:lnTo>
                  <a:pt x="776" y="109"/>
                </a:lnTo>
                <a:lnTo>
                  <a:pt x="783" y="107"/>
                </a:lnTo>
                <a:lnTo>
                  <a:pt x="791" y="105"/>
                </a:lnTo>
                <a:lnTo>
                  <a:pt x="785" y="104"/>
                </a:lnTo>
                <a:lnTo>
                  <a:pt x="778" y="102"/>
                </a:lnTo>
                <a:lnTo>
                  <a:pt x="771" y="104"/>
                </a:lnTo>
                <a:lnTo>
                  <a:pt x="764" y="106"/>
                </a:lnTo>
                <a:lnTo>
                  <a:pt x="758" y="108"/>
                </a:lnTo>
                <a:lnTo>
                  <a:pt x="751" y="109"/>
                </a:lnTo>
                <a:lnTo>
                  <a:pt x="744" y="110"/>
                </a:lnTo>
                <a:lnTo>
                  <a:pt x="737" y="112"/>
                </a:lnTo>
                <a:lnTo>
                  <a:pt x="734" y="119"/>
                </a:lnTo>
                <a:lnTo>
                  <a:pt x="733" y="127"/>
                </a:lnTo>
                <a:lnTo>
                  <a:pt x="729" y="129"/>
                </a:lnTo>
                <a:lnTo>
                  <a:pt x="722" y="131"/>
                </a:lnTo>
                <a:lnTo>
                  <a:pt x="715" y="132"/>
                </a:lnTo>
                <a:lnTo>
                  <a:pt x="712" y="132"/>
                </a:lnTo>
                <a:lnTo>
                  <a:pt x="707" y="133"/>
                </a:lnTo>
                <a:lnTo>
                  <a:pt x="701" y="134"/>
                </a:lnTo>
                <a:lnTo>
                  <a:pt x="700" y="135"/>
                </a:lnTo>
                <a:lnTo>
                  <a:pt x="697" y="137"/>
                </a:lnTo>
                <a:lnTo>
                  <a:pt x="695" y="138"/>
                </a:lnTo>
                <a:lnTo>
                  <a:pt x="690" y="139"/>
                </a:lnTo>
                <a:lnTo>
                  <a:pt x="682" y="140"/>
                </a:lnTo>
                <a:lnTo>
                  <a:pt x="677" y="141"/>
                </a:lnTo>
                <a:lnTo>
                  <a:pt x="669" y="143"/>
                </a:lnTo>
                <a:lnTo>
                  <a:pt x="660" y="146"/>
                </a:lnTo>
                <a:lnTo>
                  <a:pt x="651" y="148"/>
                </a:lnTo>
                <a:lnTo>
                  <a:pt x="641" y="150"/>
                </a:lnTo>
                <a:lnTo>
                  <a:pt x="623" y="155"/>
                </a:lnTo>
                <a:lnTo>
                  <a:pt x="604" y="160"/>
                </a:lnTo>
                <a:lnTo>
                  <a:pt x="586" y="165"/>
                </a:lnTo>
                <a:lnTo>
                  <a:pt x="567" y="171"/>
                </a:lnTo>
                <a:lnTo>
                  <a:pt x="549" y="175"/>
                </a:lnTo>
                <a:lnTo>
                  <a:pt x="530" y="181"/>
                </a:lnTo>
                <a:lnTo>
                  <a:pt x="512" y="185"/>
                </a:lnTo>
                <a:lnTo>
                  <a:pt x="494" y="191"/>
                </a:lnTo>
                <a:lnTo>
                  <a:pt x="476" y="196"/>
                </a:lnTo>
                <a:lnTo>
                  <a:pt x="459" y="200"/>
                </a:lnTo>
                <a:lnTo>
                  <a:pt x="453" y="204"/>
                </a:lnTo>
                <a:lnTo>
                  <a:pt x="445" y="206"/>
                </a:lnTo>
                <a:lnTo>
                  <a:pt x="440" y="207"/>
                </a:lnTo>
                <a:lnTo>
                  <a:pt x="437" y="207"/>
                </a:lnTo>
                <a:lnTo>
                  <a:pt x="432" y="207"/>
                </a:lnTo>
                <a:lnTo>
                  <a:pt x="429" y="206"/>
                </a:lnTo>
                <a:lnTo>
                  <a:pt x="446" y="198"/>
                </a:lnTo>
                <a:lnTo>
                  <a:pt x="464" y="191"/>
                </a:lnTo>
                <a:lnTo>
                  <a:pt x="481" y="184"/>
                </a:lnTo>
                <a:lnTo>
                  <a:pt x="499" y="176"/>
                </a:lnTo>
                <a:lnTo>
                  <a:pt x="514" y="168"/>
                </a:lnTo>
                <a:lnTo>
                  <a:pt x="529" y="163"/>
                </a:lnTo>
                <a:lnTo>
                  <a:pt x="544" y="156"/>
                </a:lnTo>
                <a:lnTo>
                  <a:pt x="557" y="149"/>
                </a:lnTo>
                <a:lnTo>
                  <a:pt x="549" y="150"/>
                </a:lnTo>
                <a:lnTo>
                  <a:pt x="541" y="151"/>
                </a:lnTo>
                <a:lnTo>
                  <a:pt x="533" y="155"/>
                </a:lnTo>
                <a:lnTo>
                  <a:pt x="525" y="158"/>
                </a:lnTo>
                <a:lnTo>
                  <a:pt x="519" y="162"/>
                </a:lnTo>
                <a:lnTo>
                  <a:pt x="511" y="164"/>
                </a:lnTo>
                <a:lnTo>
                  <a:pt x="503" y="166"/>
                </a:lnTo>
                <a:lnTo>
                  <a:pt x="494" y="166"/>
                </a:lnTo>
                <a:lnTo>
                  <a:pt x="505" y="160"/>
                </a:lnTo>
                <a:lnTo>
                  <a:pt x="516" y="156"/>
                </a:lnTo>
                <a:lnTo>
                  <a:pt x="527" y="152"/>
                </a:lnTo>
                <a:lnTo>
                  <a:pt x="538" y="149"/>
                </a:lnTo>
                <a:lnTo>
                  <a:pt x="555" y="140"/>
                </a:lnTo>
                <a:lnTo>
                  <a:pt x="572" y="130"/>
                </a:lnTo>
                <a:lnTo>
                  <a:pt x="597" y="121"/>
                </a:lnTo>
                <a:lnTo>
                  <a:pt x="622" y="113"/>
                </a:lnTo>
                <a:lnTo>
                  <a:pt x="647" y="105"/>
                </a:lnTo>
                <a:lnTo>
                  <a:pt x="673" y="98"/>
                </a:lnTo>
                <a:lnTo>
                  <a:pt x="684" y="94"/>
                </a:lnTo>
                <a:lnTo>
                  <a:pt x="695" y="91"/>
                </a:lnTo>
                <a:lnTo>
                  <a:pt x="705" y="89"/>
                </a:lnTo>
                <a:lnTo>
                  <a:pt x="713" y="88"/>
                </a:lnTo>
                <a:lnTo>
                  <a:pt x="723" y="84"/>
                </a:lnTo>
                <a:lnTo>
                  <a:pt x="733" y="80"/>
                </a:lnTo>
                <a:lnTo>
                  <a:pt x="744" y="77"/>
                </a:lnTo>
                <a:lnTo>
                  <a:pt x="755" y="76"/>
                </a:lnTo>
                <a:lnTo>
                  <a:pt x="766" y="73"/>
                </a:lnTo>
                <a:lnTo>
                  <a:pt x="775" y="69"/>
                </a:lnTo>
                <a:lnTo>
                  <a:pt x="786" y="66"/>
                </a:lnTo>
                <a:lnTo>
                  <a:pt x="797" y="65"/>
                </a:lnTo>
                <a:lnTo>
                  <a:pt x="811" y="63"/>
                </a:lnTo>
                <a:lnTo>
                  <a:pt x="825" y="59"/>
                </a:lnTo>
                <a:lnTo>
                  <a:pt x="838" y="57"/>
                </a:lnTo>
                <a:lnTo>
                  <a:pt x="851" y="55"/>
                </a:lnTo>
                <a:lnTo>
                  <a:pt x="866" y="52"/>
                </a:lnTo>
                <a:lnTo>
                  <a:pt x="880" y="50"/>
                </a:lnTo>
                <a:lnTo>
                  <a:pt x="894" y="47"/>
                </a:lnTo>
                <a:lnTo>
                  <a:pt x="909" y="44"/>
                </a:lnTo>
                <a:lnTo>
                  <a:pt x="920" y="44"/>
                </a:lnTo>
                <a:lnTo>
                  <a:pt x="931" y="43"/>
                </a:lnTo>
                <a:lnTo>
                  <a:pt x="934" y="43"/>
                </a:lnTo>
                <a:lnTo>
                  <a:pt x="937" y="43"/>
                </a:lnTo>
                <a:lnTo>
                  <a:pt x="939" y="43"/>
                </a:lnTo>
                <a:lnTo>
                  <a:pt x="940" y="44"/>
                </a:lnTo>
                <a:lnTo>
                  <a:pt x="941" y="46"/>
                </a:lnTo>
                <a:lnTo>
                  <a:pt x="942" y="48"/>
                </a:lnTo>
                <a:lnTo>
                  <a:pt x="941" y="46"/>
                </a:lnTo>
                <a:lnTo>
                  <a:pt x="940" y="43"/>
                </a:lnTo>
                <a:lnTo>
                  <a:pt x="941" y="41"/>
                </a:lnTo>
                <a:lnTo>
                  <a:pt x="942" y="41"/>
                </a:lnTo>
                <a:lnTo>
                  <a:pt x="943" y="41"/>
                </a:lnTo>
                <a:lnTo>
                  <a:pt x="945" y="41"/>
                </a:lnTo>
                <a:lnTo>
                  <a:pt x="949" y="41"/>
                </a:lnTo>
                <a:lnTo>
                  <a:pt x="952" y="40"/>
                </a:lnTo>
                <a:lnTo>
                  <a:pt x="956" y="35"/>
                </a:lnTo>
                <a:lnTo>
                  <a:pt x="957" y="31"/>
                </a:lnTo>
                <a:lnTo>
                  <a:pt x="961" y="29"/>
                </a:lnTo>
                <a:lnTo>
                  <a:pt x="967" y="30"/>
                </a:lnTo>
                <a:lnTo>
                  <a:pt x="975" y="29"/>
                </a:lnTo>
                <a:lnTo>
                  <a:pt x="983" y="29"/>
                </a:lnTo>
                <a:lnTo>
                  <a:pt x="999" y="26"/>
                </a:lnTo>
                <a:lnTo>
                  <a:pt x="1014" y="24"/>
                </a:lnTo>
                <a:lnTo>
                  <a:pt x="1022" y="22"/>
                </a:lnTo>
                <a:lnTo>
                  <a:pt x="1030" y="21"/>
                </a:lnTo>
                <a:lnTo>
                  <a:pt x="1036" y="19"/>
                </a:lnTo>
                <a:lnTo>
                  <a:pt x="1043" y="17"/>
                </a:lnTo>
                <a:lnTo>
                  <a:pt x="1045" y="15"/>
                </a:lnTo>
                <a:lnTo>
                  <a:pt x="1045" y="14"/>
                </a:lnTo>
                <a:lnTo>
                  <a:pt x="1043" y="13"/>
                </a:lnTo>
                <a:lnTo>
                  <a:pt x="1041" y="13"/>
                </a:lnTo>
                <a:lnTo>
                  <a:pt x="1034" y="13"/>
                </a:lnTo>
                <a:lnTo>
                  <a:pt x="1028" y="13"/>
                </a:lnTo>
                <a:lnTo>
                  <a:pt x="1012" y="15"/>
                </a:lnTo>
                <a:lnTo>
                  <a:pt x="997" y="17"/>
                </a:lnTo>
                <a:lnTo>
                  <a:pt x="981" y="19"/>
                </a:lnTo>
                <a:lnTo>
                  <a:pt x="965" y="21"/>
                </a:lnTo>
                <a:lnTo>
                  <a:pt x="949" y="23"/>
                </a:lnTo>
                <a:lnTo>
                  <a:pt x="933" y="24"/>
                </a:lnTo>
                <a:lnTo>
                  <a:pt x="919" y="22"/>
                </a:lnTo>
                <a:lnTo>
                  <a:pt x="904" y="21"/>
                </a:lnTo>
                <a:lnTo>
                  <a:pt x="888" y="22"/>
                </a:lnTo>
                <a:lnTo>
                  <a:pt x="872" y="24"/>
                </a:lnTo>
                <a:lnTo>
                  <a:pt x="857" y="27"/>
                </a:lnTo>
                <a:lnTo>
                  <a:pt x="841" y="30"/>
                </a:lnTo>
                <a:lnTo>
                  <a:pt x="809" y="37"/>
                </a:lnTo>
                <a:lnTo>
                  <a:pt x="777" y="43"/>
                </a:lnTo>
                <a:lnTo>
                  <a:pt x="744" y="50"/>
                </a:lnTo>
                <a:lnTo>
                  <a:pt x="713" y="58"/>
                </a:lnTo>
                <a:lnTo>
                  <a:pt x="695" y="63"/>
                </a:lnTo>
                <a:lnTo>
                  <a:pt x="678" y="67"/>
                </a:lnTo>
                <a:lnTo>
                  <a:pt x="661" y="73"/>
                </a:lnTo>
                <a:lnTo>
                  <a:pt x="644" y="77"/>
                </a:lnTo>
                <a:lnTo>
                  <a:pt x="627" y="83"/>
                </a:lnTo>
                <a:lnTo>
                  <a:pt x="610" y="89"/>
                </a:lnTo>
                <a:lnTo>
                  <a:pt x="593" y="93"/>
                </a:lnTo>
                <a:lnTo>
                  <a:pt x="574" y="98"/>
                </a:lnTo>
                <a:lnTo>
                  <a:pt x="581" y="93"/>
                </a:lnTo>
                <a:lnTo>
                  <a:pt x="589" y="89"/>
                </a:lnTo>
                <a:lnTo>
                  <a:pt x="598" y="87"/>
                </a:lnTo>
                <a:lnTo>
                  <a:pt x="606" y="83"/>
                </a:lnTo>
                <a:lnTo>
                  <a:pt x="616" y="80"/>
                </a:lnTo>
                <a:lnTo>
                  <a:pt x="626" y="77"/>
                </a:lnTo>
                <a:lnTo>
                  <a:pt x="636" y="74"/>
                </a:lnTo>
                <a:lnTo>
                  <a:pt x="645" y="69"/>
                </a:lnTo>
                <a:lnTo>
                  <a:pt x="654" y="66"/>
                </a:lnTo>
                <a:lnTo>
                  <a:pt x="662" y="62"/>
                </a:lnTo>
                <a:lnTo>
                  <a:pt x="671" y="58"/>
                </a:lnTo>
                <a:lnTo>
                  <a:pt x="680" y="56"/>
                </a:lnTo>
                <a:lnTo>
                  <a:pt x="687" y="56"/>
                </a:lnTo>
                <a:lnTo>
                  <a:pt x="694" y="57"/>
                </a:lnTo>
                <a:lnTo>
                  <a:pt x="701" y="56"/>
                </a:lnTo>
                <a:lnTo>
                  <a:pt x="709" y="54"/>
                </a:lnTo>
                <a:lnTo>
                  <a:pt x="714" y="50"/>
                </a:lnTo>
                <a:lnTo>
                  <a:pt x="721" y="48"/>
                </a:lnTo>
                <a:lnTo>
                  <a:pt x="730" y="47"/>
                </a:lnTo>
                <a:lnTo>
                  <a:pt x="739" y="46"/>
                </a:lnTo>
                <a:lnTo>
                  <a:pt x="750" y="43"/>
                </a:lnTo>
                <a:lnTo>
                  <a:pt x="759" y="41"/>
                </a:lnTo>
                <a:lnTo>
                  <a:pt x="768" y="38"/>
                </a:lnTo>
                <a:lnTo>
                  <a:pt x="778" y="35"/>
                </a:lnTo>
                <a:lnTo>
                  <a:pt x="797" y="31"/>
                </a:lnTo>
                <a:lnTo>
                  <a:pt x="817" y="25"/>
                </a:lnTo>
                <a:lnTo>
                  <a:pt x="837" y="19"/>
                </a:lnTo>
                <a:lnTo>
                  <a:pt x="857" y="15"/>
                </a:lnTo>
                <a:lnTo>
                  <a:pt x="867" y="13"/>
                </a:lnTo>
                <a:lnTo>
                  <a:pt x="878" y="11"/>
                </a:lnTo>
                <a:lnTo>
                  <a:pt x="888" y="10"/>
                </a:lnTo>
                <a:lnTo>
                  <a:pt x="900" y="8"/>
                </a:lnTo>
                <a:lnTo>
                  <a:pt x="909" y="7"/>
                </a:lnTo>
                <a:lnTo>
                  <a:pt x="919" y="6"/>
                </a:lnTo>
                <a:lnTo>
                  <a:pt x="929" y="4"/>
                </a:lnTo>
                <a:lnTo>
                  <a:pt x="939" y="0"/>
                </a:lnTo>
                <a:lnTo>
                  <a:pt x="925" y="0"/>
                </a:lnTo>
                <a:lnTo>
                  <a:pt x="911" y="0"/>
                </a:lnTo>
                <a:lnTo>
                  <a:pt x="895" y="4"/>
                </a:lnTo>
                <a:lnTo>
                  <a:pt x="879" y="7"/>
                </a:lnTo>
                <a:lnTo>
                  <a:pt x="862" y="9"/>
                </a:lnTo>
                <a:lnTo>
                  <a:pt x="846" y="11"/>
                </a:lnTo>
                <a:lnTo>
                  <a:pt x="829" y="14"/>
                </a:lnTo>
                <a:lnTo>
                  <a:pt x="812" y="17"/>
                </a:lnTo>
                <a:lnTo>
                  <a:pt x="780" y="24"/>
                </a:lnTo>
                <a:lnTo>
                  <a:pt x="748" y="31"/>
                </a:lnTo>
                <a:lnTo>
                  <a:pt x="717" y="38"/>
                </a:lnTo>
                <a:lnTo>
                  <a:pt x="685" y="47"/>
                </a:lnTo>
                <a:lnTo>
                  <a:pt x="669" y="51"/>
                </a:lnTo>
                <a:lnTo>
                  <a:pt x="654" y="56"/>
                </a:lnTo>
                <a:lnTo>
                  <a:pt x="638" y="60"/>
                </a:lnTo>
                <a:lnTo>
                  <a:pt x="623" y="66"/>
                </a:lnTo>
                <a:lnTo>
                  <a:pt x="611" y="68"/>
                </a:lnTo>
                <a:lnTo>
                  <a:pt x="597" y="69"/>
                </a:lnTo>
                <a:lnTo>
                  <a:pt x="581" y="72"/>
                </a:lnTo>
                <a:lnTo>
                  <a:pt x="566" y="74"/>
                </a:lnTo>
                <a:lnTo>
                  <a:pt x="554" y="79"/>
                </a:lnTo>
                <a:lnTo>
                  <a:pt x="541" y="82"/>
                </a:lnTo>
                <a:lnTo>
                  <a:pt x="538" y="82"/>
                </a:lnTo>
                <a:lnTo>
                  <a:pt x="534" y="81"/>
                </a:lnTo>
                <a:lnTo>
                  <a:pt x="534" y="80"/>
                </a:lnTo>
                <a:lnTo>
                  <a:pt x="534" y="79"/>
                </a:lnTo>
                <a:lnTo>
                  <a:pt x="536" y="77"/>
                </a:lnTo>
                <a:lnTo>
                  <a:pt x="534" y="76"/>
                </a:lnTo>
                <a:lnTo>
                  <a:pt x="534" y="75"/>
                </a:lnTo>
                <a:lnTo>
                  <a:pt x="532" y="76"/>
                </a:lnTo>
                <a:lnTo>
                  <a:pt x="530" y="75"/>
                </a:lnTo>
                <a:lnTo>
                  <a:pt x="527" y="76"/>
                </a:lnTo>
                <a:lnTo>
                  <a:pt x="514" y="80"/>
                </a:lnTo>
                <a:lnTo>
                  <a:pt x="501" y="82"/>
                </a:lnTo>
                <a:lnTo>
                  <a:pt x="494" y="82"/>
                </a:lnTo>
                <a:lnTo>
                  <a:pt x="486" y="83"/>
                </a:lnTo>
                <a:lnTo>
                  <a:pt x="479" y="84"/>
                </a:lnTo>
                <a:lnTo>
                  <a:pt x="471" y="85"/>
                </a:lnTo>
                <a:lnTo>
                  <a:pt x="456" y="89"/>
                </a:lnTo>
                <a:lnTo>
                  <a:pt x="442" y="92"/>
                </a:lnTo>
                <a:lnTo>
                  <a:pt x="434" y="94"/>
                </a:lnTo>
                <a:lnTo>
                  <a:pt x="429" y="98"/>
                </a:lnTo>
                <a:lnTo>
                  <a:pt x="426" y="99"/>
                </a:lnTo>
                <a:lnTo>
                  <a:pt x="425" y="100"/>
                </a:lnTo>
                <a:lnTo>
                  <a:pt x="422" y="99"/>
                </a:lnTo>
                <a:lnTo>
                  <a:pt x="418" y="97"/>
                </a:lnTo>
                <a:lnTo>
                  <a:pt x="414" y="98"/>
                </a:lnTo>
                <a:lnTo>
                  <a:pt x="409" y="100"/>
                </a:lnTo>
                <a:lnTo>
                  <a:pt x="401" y="104"/>
                </a:lnTo>
                <a:lnTo>
                  <a:pt x="394" y="106"/>
                </a:lnTo>
                <a:lnTo>
                  <a:pt x="388" y="108"/>
                </a:lnTo>
                <a:lnTo>
                  <a:pt x="380" y="112"/>
                </a:lnTo>
                <a:lnTo>
                  <a:pt x="375" y="113"/>
                </a:lnTo>
                <a:lnTo>
                  <a:pt x="372" y="114"/>
                </a:lnTo>
                <a:lnTo>
                  <a:pt x="368" y="113"/>
                </a:lnTo>
                <a:lnTo>
                  <a:pt x="367" y="110"/>
                </a:lnTo>
                <a:lnTo>
                  <a:pt x="369" y="109"/>
                </a:lnTo>
                <a:lnTo>
                  <a:pt x="371" y="108"/>
                </a:lnTo>
                <a:lnTo>
                  <a:pt x="369" y="107"/>
                </a:lnTo>
                <a:lnTo>
                  <a:pt x="367" y="106"/>
                </a:lnTo>
                <a:lnTo>
                  <a:pt x="357" y="108"/>
                </a:lnTo>
                <a:lnTo>
                  <a:pt x="349" y="112"/>
                </a:lnTo>
                <a:lnTo>
                  <a:pt x="339" y="116"/>
                </a:lnTo>
                <a:lnTo>
                  <a:pt x="330" y="119"/>
                </a:lnTo>
                <a:lnTo>
                  <a:pt x="321" y="123"/>
                </a:lnTo>
                <a:lnTo>
                  <a:pt x="311" y="127"/>
                </a:lnTo>
                <a:lnTo>
                  <a:pt x="301" y="131"/>
                </a:lnTo>
                <a:lnTo>
                  <a:pt x="291" y="135"/>
                </a:lnTo>
                <a:lnTo>
                  <a:pt x="282" y="140"/>
                </a:lnTo>
                <a:lnTo>
                  <a:pt x="272" y="145"/>
                </a:lnTo>
                <a:lnTo>
                  <a:pt x="270" y="146"/>
                </a:lnTo>
                <a:lnTo>
                  <a:pt x="269" y="148"/>
                </a:lnTo>
                <a:lnTo>
                  <a:pt x="270" y="149"/>
                </a:lnTo>
                <a:lnTo>
                  <a:pt x="273" y="150"/>
                </a:lnTo>
                <a:lnTo>
                  <a:pt x="275" y="149"/>
                </a:lnTo>
                <a:lnTo>
                  <a:pt x="278" y="148"/>
                </a:lnTo>
                <a:lnTo>
                  <a:pt x="281" y="149"/>
                </a:lnTo>
                <a:lnTo>
                  <a:pt x="283" y="150"/>
                </a:lnTo>
                <a:lnTo>
                  <a:pt x="272" y="155"/>
                </a:lnTo>
                <a:lnTo>
                  <a:pt x="260" y="160"/>
                </a:lnTo>
                <a:lnTo>
                  <a:pt x="248" y="165"/>
                </a:lnTo>
                <a:lnTo>
                  <a:pt x="236" y="172"/>
                </a:lnTo>
                <a:lnTo>
                  <a:pt x="225" y="179"/>
                </a:lnTo>
                <a:lnTo>
                  <a:pt x="215" y="184"/>
                </a:lnTo>
                <a:lnTo>
                  <a:pt x="203" y="189"/>
                </a:lnTo>
                <a:lnTo>
                  <a:pt x="193" y="193"/>
                </a:lnTo>
                <a:lnTo>
                  <a:pt x="183" y="199"/>
                </a:lnTo>
                <a:lnTo>
                  <a:pt x="173" y="205"/>
                </a:lnTo>
                <a:lnTo>
                  <a:pt x="165" y="212"/>
                </a:lnTo>
                <a:lnTo>
                  <a:pt x="157" y="220"/>
                </a:lnTo>
                <a:lnTo>
                  <a:pt x="150" y="228"/>
                </a:lnTo>
                <a:lnTo>
                  <a:pt x="142" y="235"/>
                </a:lnTo>
                <a:lnTo>
                  <a:pt x="138" y="237"/>
                </a:lnTo>
                <a:lnTo>
                  <a:pt x="135" y="240"/>
                </a:lnTo>
                <a:lnTo>
                  <a:pt x="136" y="242"/>
                </a:lnTo>
                <a:lnTo>
                  <a:pt x="138" y="243"/>
                </a:lnTo>
                <a:lnTo>
                  <a:pt x="141" y="245"/>
                </a:lnTo>
                <a:lnTo>
                  <a:pt x="143" y="246"/>
                </a:lnTo>
                <a:lnTo>
                  <a:pt x="136" y="250"/>
                </a:lnTo>
                <a:lnTo>
                  <a:pt x="129" y="256"/>
                </a:lnTo>
                <a:lnTo>
                  <a:pt x="128" y="263"/>
                </a:lnTo>
                <a:lnTo>
                  <a:pt x="126" y="268"/>
                </a:lnTo>
                <a:lnTo>
                  <a:pt x="122" y="270"/>
                </a:lnTo>
                <a:lnTo>
                  <a:pt x="120" y="272"/>
                </a:lnTo>
                <a:lnTo>
                  <a:pt x="121" y="275"/>
                </a:lnTo>
                <a:lnTo>
                  <a:pt x="122" y="279"/>
                </a:lnTo>
                <a:lnTo>
                  <a:pt x="125" y="281"/>
                </a:lnTo>
                <a:lnTo>
                  <a:pt x="128" y="282"/>
                </a:lnTo>
                <a:lnTo>
                  <a:pt x="132" y="281"/>
                </a:lnTo>
                <a:lnTo>
                  <a:pt x="136" y="282"/>
                </a:lnTo>
                <a:lnTo>
                  <a:pt x="130" y="284"/>
                </a:lnTo>
                <a:lnTo>
                  <a:pt x="124" y="288"/>
                </a:lnTo>
                <a:lnTo>
                  <a:pt x="118" y="291"/>
                </a:lnTo>
                <a:lnTo>
                  <a:pt x="113" y="296"/>
                </a:lnTo>
                <a:lnTo>
                  <a:pt x="112" y="298"/>
                </a:lnTo>
                <a:lnTo>
                  <a:pt x="110" y="301"/>
                </a:lnTo>
                <a:lnTo>
                  <a:pt x="110" y="305"/>
                </a:lnTo>
                <a:lnTo>
                  <a:pt x="110" y="307"/>
                </a:lnTo>
                <a:lnTo>
                  <a:pt x="113" y="309"/>
                </a:lnTo>
                <a:lnTo>
                  <a:pt x="120" y="308"/>
                </a:lnTo>
                <a:lnTo>
                  <a:pt x="118" y="313"/>
                </a:lnTo>
                <a:lnTo>
                  <a:pt x="113" y="315"/>
                </a:lnTo>
                <a:lnTo>
                  <a:pt x="111" y="317"/>
                </a:lnTo>
                <a:lnTo>
                  <a:pt x="108" y="320"/>
                </a:lnTo>
                <a:lnTo>
                  <a:pt x="107" y="322"/>
                </a:lnTo>
                <a:lnTo>
                  <a:pt x="107" y="323"/>
                </a:lnTo>
                <a:lnTo>
                  <a:pt x="108" y="324"/>
                </a:lnTo>
                <a:lnTo>
                  <a:pt x="109" y="324"/>
                </a:lnTo>
                <a:lnTo>
                  <a:pt x="113" y="324"/>
                </a:lnTo>
                <a:lnTo>
                  <a:pt x="117" y="324"/>
                </a:lnTo>
                <a:lnTo>
                  <a:pt x="112" y="326"/>
                </a:lnTo>
                <a:lnTo>
                  <a:pt x="108" y="330"/>
                </a:lnTo>
                <a:lnTo>
                  <a:pt x="107" y="332"/>
                </a:lnTo>
                <a:lnTo>
                  <a:pt x="107" y="334"/>
                </a:lnTo>
                <a:lnTo>
                  <a:pt x="107" y="337"/>
                </a:lnTo>
                <a:lnTo>
                  <a:pt x="109" y="340"/>
                </a:lnTo>
                <a:lnTo>
                  <a:pt x="112" y="345"/>
                </a:lnTo>
                <a:lnTo>
                  <a:pt x="117" y="347"/>
                </a:lnTo>
                <a:lnTo>
                  <a:pt x="120" y="348"/>
                </a:lnTo>
                <a:lnTo>
                  <a:pt x="124" y="347"/>
                </a:lnTo>
                <a:lnTo>
                  <a:pt x="126" y="346"/>
                </a:lnTo>
                <a:lnTo>
                  <a:pt x="129" y="345"/>
                </a:lnTo>
                <a:lnTo>
                  <a:pt x="146" y="337"/>
                </a:lnTo>
                <a:lnTo>
                  <a:pt x="162" y="330"/>
                </a:lnTo>
                <a:lnTo>
                  <a:pt x="168" y="326"/>
                </a:lnTo>
                <a:lnTo>
                  <a:pt x="175" y="323"/>
                </a:lnTo>
                <a:lnTo>
                  <a:pt x="181" y="322"/>
                </a:lnTo>
                <a:lnTo>
                  <a:pt x="187" y="321"/>
                </a:lnTo>
                <a:lnTo>
                  <a:pt x="178" y="325"/>
                </a:lnTo>
                <a:lnTo>
                  <a:pt x="170" y="331"/>
                </a:lnTo>
                <a:lnTo>
                  <a:pt x="161" y="336"/>
                </a:lnTo>
                <a:lnTo>
                  <a:pt x="152" y="341"/>
                </a:lnTo>
                <a:lnTo>
                  <a:pt x="149" y="342"/>
                </a:lnTo>
                <a:lnTo>
                  <a:pt x="144" y="345"/>
                </a:lnTo>
                <a:lnTo>
                  <a:pt x="140" y="348"/>
                </a:lnTo>
                <a:lnTo>
                  <a:pt x="138" y="351"/>
                </a:lnTo>
                <a:lnTo>
                  <a:pt x="138" y="356"/>
                </a:lnTo>
                <a:lnTo>
                  <a:pt x="138" y="361"/>
                </a:lnTo>
                <a:lnTo>
                  <a:pt x="141" y="361"/>
                </a:lnTo>
                <a:lnTo>
                  <a:pt x="143" y="361"/>
                </a:lnTo>
                <a:lnTo>
                  <a:pt x="144" y="361"/>
                </a:lnTo>
                <a:lnTo>
                  <a:pt x="144" y="361"/>
                </a:lnTo>
                <a:lnTo>
                  <a:pt x="145" y="362"/>
                </a:lnTo>
                <a:lnTo>
                  <a:pt x="144" y="363"/>
                </a:lnTo>
                <a:lnTo>
                  <a:pt x="140" y="366"/>
                </a:lnTo>
                <a:lnTo>
                  <a:pt x="134" y="370"/>
                </a:lnTo>
                <a:lnTo>
                  <a:pt x="135" y="372"/>
                </a:lnTo>
                <a:lnTo>
                  <a:pt x="137" y="375"/>
                </a:lnTo>
                <a:lnTo>
                  <a:pt x="136" y="378"/>
                </a:lnTo>
                <a:lnTo>
                  <a:pt x="134" y="380"/>
                </a:lnTo>
                <a:lnTo>
                  <a:pt x="133" y="383"/>
                </a:lnTo>
                <a:lnTo>
                  <a:pt x="132" y="387"/>
                </a:lnTo>
                <a:lnTo>
                  <a:pt x="130" y="390"/>
                </a:lnTo>
                <a:lnTo>
                  <a:pt x="128" y="392"/>
                </a:lnTo>
                <a:lnTo>
                  <a:pt x="130" y="395"/>
                </a:lnTo>
                <a:lnTo>
                  <a:pt x="134" y="396"/>
                </a:lnTo>
                <a:lnTo>
                  <a:pt x="138" y="399"/>
                </a:lnTo>
                <a:lnTo>
                  <a:pt x="142" y="404"/>
                </a:lnTo>
                <a:lnTo>
                  <a:pt x="136" y="407"/>
                </a:lnTo>
                <a:lnTo>
                  <a:pt x="128" y="411"/>
                </a:lnTo>
                <a:lnTo>
                  <a:pt x="118" y="416"/>
                </a:lnTo>
                <a:lnTo>
                  <a:pt x="109" y="421"/>
                </a:lnTo>
                <a:lnTo>
                  <a:pt x="100" y="425"/>
                </a:lnTo>
                <a:lnTo>
                  <a:pt x="91" y="429"/>
                </a:lnTo>
                <a:lnTo>
                  <a:pt x="80" y="432"/>
                </a:lnTo>
                <a:lnTo>
                  <a:pt x="71" y="434"/>
                </a:lnTo>
                <a:lnTo>
                  <a:pt x="68" y="437"/>
                </a:lnTo>
                <a:lnTo>
                  <a:pt x="64" y="438"/>
                </a:lnTo>
                <a:lnTo>
                  <a:pt x="62" y="440"/>
                </a:lnTo>
                <a:lnTo>
                  <a:pt x="60" y="444"/>
                </a:lnTo>
                <a:lnTo>
                  <a:pt x="60" y="447"/>
                </a:lnTo>
                <a:lnTo>
                  <a:pt x="62" y="450"/>
                </a:lnTo>
                <a:lnTo>
                  <a:pt x="64" y="453"/>
                </a:lnTo>
                <a:lnTo>
                  <a:pt x="68" y="454"/>
                </a:lnTo>
                <a:lnTo>
                  <a:pt x="60" y="458"/>
                </a:lnTo>
                <a:lnTo>
                  <a:pt x="50" y="465"/>
                </a:lnTo>
                <a:lnTo>
                  <a:pt x="45" y="469"/>
                </a:lnTo>
                <a:lnTo>
                  <a:pt x="44" y="473"/>
                </a:lnTo>
                <a:lnTo>
                  <a:pt x="43" y="475"/>
                </a:lnTo>
                <a:lnTo>
                  <a:pt x="44" y="477"/>
                </a:lnTo>
                <a:lnTo>
                  <a:pt x="45" y="479"/>
                </a:lnTo>
                <a:lnTo>
                  <a:pt x="48" y="481"/>
                </a:lnTo>
                <a:lnTo>
                  <a:pt x="53" y="483"/>
                </a:lnTo>
                <a:lnTo>
                  <a:pt x="58" y="483"/>
                </a:lnTo>
                <a:lnTo>
                  <a:pt x="61" y="483"/>
                </a:lnTo>
                <a:lnTo>
                  <a:pt x="64" y="483"/>
                </a:lnTo>
                <a:lnTo>
                  <a:pt x="67" y="484"/>
                </a:lnTo>
                <a:lnTo>
                  <a:pt x="67" y="486"/>
                </a:lnTo>
                <a:lnTo>
                  <a:pt x="67" y="488"/>
                </a:lnTo>
                <a:lnTo>
                  <a:pt x="66" y="489"/>
                </a:lnTo>
                <a:lnTo>
                  <a:pt x="62" y="492"/>
                </a:lnTo>
                <a:lnTo>
                  <a:pt x="60" y="494"/>
                </a:lnTo>
                <a:lnTo>
                  <a:pt x="56" y="496"/>
                </a:lnTo>
                <a:lnTo>
                  <a:pt x="53" y="497"/>
                </a:lnTo>
                <a:lnTo>
                  <a:pt x="52" y="498"/>
                </a:lnTo>
                <a:lnTo>
                  <a:pt x="51" y="499"/>
                </a:lnTo>
                <a:lnTo>
                  <a:pt x="51" y="502"/>
                </a:lnTo>
                <a:lnTo>
                  <a:pt x="51" y="503"/>
                </a:lnTo>
                <a:lnTo>
                  <a:pt x="52" y="506"/>
                </a:lnTo>
                <a:lnTo>
                  <a:pt x="54" y="507"/>
                </a:lnTo>
                <a:lnTo>
                  <a:pt x="56" y="508"/>
                </a:lnTo>
                <a:lnTo>
                  <a:pt x="59" y="508"/>
                </a:lnTo>
                <a:lnTo>
                  <a:pt x="63" y="508"/>
                </a:lnTo>
                <a:lnTo>
                  <a:pt x="68" y="507"/>
                </a:lnTo>
                <a:lnTo>
                  <a:pt x="71" y="506"/>
                </a:lnTo>
                <a:lnTo>
                  <a:pt x="76" y="506"/>
                </a:lnTo>
                <a:lnTo>
                  <a:pt x="78" y="507"/>
                </a:lnTo>
                <a:lnTo>
                  <a:pt x="80" y="507"/>
                </a:lnTo>
                <a:lnTo>
                  <a:pt x="82" y="508"/>
                </a:lnTo>
                <a:lnTo>
                  <a:pt x="83" y="511"/>
                </a:lnTo>
                <a:lnTo>
                  <a:pt x="83" y="515"/>
                </a:lnTo>
                <a:lnTo>
                  <a:pt x="80" y="519"/>
                </a:lnTo>
                <a:lnTo>
                  <a:pt x="76" y="522"/>
                </a:lnTo>
                <a:lnTo>
                  <a:pt x="72" y="524"/>
                </a:lnTo>
                <a:lnTo>
                  <a:pt x="64" y="527"/>
                </a:lnTo>
                <a:lnTo>
                  <a:pt x="56" y="529"/>
                </a:lnTo>
                <a:lnTo>
                  <a:pt x="50" y="536"/>
                </a:lnTo>
                <a:lnTo>
                  <a:pt x="43" y="542"/>
                </a:lnTo>
                <a:lnTo>
                  <a:pt x="34" y="546"/>
                </a:lnTo>
                <a:lnTo>
                  <a:pt x="23" y="549"/>
                </a:lnTo>
                <a:lnTo>
                  <a:pt x="17" y="556"/>
                </a:lnTo>
                <a:lnTo>
                  <a:pt x="10" y="562"/>
                </a:lnTo>
                <a:lnTo>
                  <a:pt x="6" y="564"/>
                </a:lnTo>
                <a:lnTo>
                  <a:pt x="2" y="566"/>
                </a:lnTo>
                <a:lnTo>
                  <a:pt x="1" y="567"/>
                </a:lnTo>
                <a:lnTo>
                  <a:pt x="0" y="569"/>
                </a:lnTo>
                <a:lnTo>
                  <a:pt x="0" y="570"/>
                </a:lnTo>
                <a:lnTo>
                  <a:pt x="1" y="572"/>
                </a:lnTo>
                <a:lnTo>
                  <a:pt x="6" y="573"/>
                </a:lnTo>
                <a:lnTo>
                  <a:pt x="12" y="575"/>
                </a:lnTo>
                <a:lnTo>
                  <a:pt x="13" y="578"/>
                </a:lnTo>
                <a:lnTo>
                  <a:pt x="13" y="581"/>
                </a:lnTo>
                <a:lnTo>
                  <a:pt x="14" y="582"/>
                </a:lnTo>
                <a:lnTo>
                  <a:pt x="17" y="583"/>
                </a:lnTo>
                <a:lnTo>
                  <a:pt x="21" y="582"/>
                </a:lnTo>
                <a:lnTo>
                  <a:pt x="26" y="582"/>
                </a:lnTo>
                <a:lnTo>
                  <a:pt x="30" y="586"/>
                </a:lnTo>
                <a:lnTo>
                  <a:pt x="35" y="588"/>
                </a:lnTo>
                <a:lnTo>
                  <a:pt x="39" y="588"/>
                </a:lnTo>
                <a:lnTo>
                  <a:pt x="44" y="587"/>
                </a:lnTo>
                <a:lnTo>
                  <a:pt x="48" y="586"/>
                </a:lnTo>
                <a:lnTo>
                  <a:pt x="53" y="583"/>
                </a:lnTo>
                <a:lnTo>
                  <a:pt x="56" y="581"/>
                </a:lnTo>
                <a:lnTo>
                  <a:pt x="61" y="580"/>
                </a:lnTo>
                <a:lnTo>
                  <a:pt x="66" y="580"/>
                </a:lnTo>
                <a:lnTo>
                  <a:pt x="70" y="581"/>
                </a:lnTo>
                <a:lnTo>
                  <a:pt x="75" y="581"/>
                </a:lnTo>
                <a:lnTo>
                  <a:pt x="79" y="581"/>
                </a:lnTo>
                <a:lnTo>
                  <a:pt x="84" y="580"/>
                </a:lnTo>
                <a:lnTo>
                  <a:pt x="88" y="579"/>
                </a:lnTo>
                <a:lnTo>
                  <a:pt x="97" y="577"/>
                </a:lnTo>
                <a:lnTo>
                  <a:pt x="107" y="574"/>
                </a:lnTo>
                <a:lnTo>
                  <a:pt x="115" y="571"/>
                </a:lnTo>
                <a:lnTo>
                  <a:pt x="121" y="565"/>
                </a:lnTo>
                <a:lnTo>
                  <a:pt x="122" y="564"/>
                </a:lnTo>
                <a:lnTo>
                  <a:pt x="124" y="563"/>
                </a:lnTo>
                <a:lnTo>
                  <a:pt x="126" y="563"/>
                </a:lnTo>
                <a:lnTo>
                  <a:pt x="128" y="564"/>
                </a:lnTo>
                <a:lnTo>
                  <a:pt x="135" y="565"/>
                </a:lnTo>
                <a:lnTo>
                  <a:pt x="141" y="565"/>
                </a:lnTo>
                <a:lnTo>
                  <a:pt x="151" y="562"/>
                </a:lnTo>
                <a:lnTo>
                  <a:pt x="159" y="557"/>
                </a:lnTo>
                <a:lnTo>
                  <a:pt x="163" y="554"/>
                </a:lnTo>
                <a:lnTo>
                  <a:pt x="169" y="552"/>
                </a:lnTo>
                <a:lnTo>
                  <a:pt x="175" y="549"/>
                </a:lnTo>
                <a:lnTo>
                  <a:pt x="181" y="548"/>
                </a:lnTo>
                <a:lnTo>
                  <a:pt x="191" y="544"/>
                </a:lnTo>
                <a:lnTo>
                  <a:pt x="202" y="540"/>
                </a:lnTo>
                <a:lnTo>
                  <a:pt x="212" y="537"/>
                </a:lnTo>
                <a:lnTo>
                  <a:pt x="224" y="536"/>
                </a:lnTo>
                <a:lnTo>
                  <a:pt x="229" y="537"/>
                </a:lnTo>
                <a:lnTo>
                  <a:pt x="235" y="536"/>
                </a:lnTo>
                <a:lnTo>
                  <a:pt x="241" y="536"/>
                </a:lnTo>
                <a:lnTo>
                  <a:pt x="247" y="534"/>
                </a:lnTo>
                <a:lnTo>
                  <a:pt x="248" y="536"/>
                </a:lnTo>
                <a:lnTo>
                  <a:pt x="249" y="536"/>
                </a:lnTo>
                <a:lnTo>
                  <a:pt x="249" y="538"/>
                </a:lnTo>
                <a:lnTo>
                  <a:pt x="249" y="539"/>
                </a:lnTo>
                <a:lnTo>
                  <a:pt x="244" y="541"/>
                </a:lnTo>
                <a:lnTo>
                  <a:pt x="240" y="542"/>
                </a:lnTo>
                <a:lnTo>
                  <a:pt x="237" y="544"/>
                </a:lnTo>
                <a:lnTo>
                  <a:pt x="234" y="546"/>
                </a:lnTo>
                <a:lnTo>
                  <a:pt x="233" y="547"/>
                </a:lnTo>
                <a:lnTo>
                  <a:pt x="232" y="548"/>
                </a:lnTo>
                <a:lnTo>
                  <a:pt x="233" y="548"/>
                </a:lnTo>
                <a:lnTo>
                  <a:pt x="235" y="549"/>
                </a:lnTo>
                <a:lnTo>
                  <a:pt x="237" y="547"/>
                </a:lnTo>
                <a:lnTo>
                  <a:pt x="239" y="546"/>
                </a:lnTo>
                <a:lnTo>
                  <a:pt x="242" y="546"/>
                </a:lnTo>
                <a:lnTo>
                  <a:pt x="247" y="546"/>
                </a:lnTo>
                <a:lnTo>
                  <a:pt x="253" y="545"/>
                </a:lnTo>
                <a:lnTo>
                  <a:pt x="259" y="544"/>
                </a:lnTo>
                <a:lnTo>
                  <a:pt x="272" y="540"/>
                </a:lnTo>
                <a:lnTo>
                  <a:pt x="284" y="536"/>
                </a:lnTo>
                <a:lnTo>
                  <a:pt x="295" y="532"/>
                </a:lnTo>
                <a:lnTo>
                  <a:pt x="308" y="529"/>
                </a:lnTo>
                <a:lnTo>
                  <a:pt x="322" y="525"/>
                </a:lnTo>
                <a:lnTo>
                  <a:pt x="335" y="522"/>
                </a:lnTo>
                <a:lnTo>
                  <a:pt x="348" y="519"/>
                </a:lnTo>
                <a:lnTo>
                  <a:pt x="361" y="514"/>
                </a:lnTo>
                <a:lnTo>
                  <a:pt x="374" y="511"/>
                </a:lnTo>
                <a:lnTo>
                  <a:pt x="388" y="508"/>
                </a:lnTo>
                <a:lnTo>
                  <a:pt x="400" y="506"/>
                </a:lnTo>
                <a:lnTo>
                  <a:pt x="413" y="502"/>
                </a:lnTo>
                <a:lnTo>
                  <a:pt x="415" y="499"/>
                </a:lnTo>
                <a:lnTo>
                  <a:pt x="417" y="498"/>
                </a:lnTo>
                <a:lnTo>
                  <a:pt x="420" y="496"/>
                </a:lnTo>
                <a:lnTo>
                  <a:pt x="420" y="494"/>
                </a:lnTo>
                <a:lnTo>
                  <a:pt x="420" y="491"/>
                </a:lnTo>
                <a:lnTo>
                  <a:pt x="418" y="489"/>
                </a:lnTo>
                <a:lnTo>
                  <a:pt x="417" y="489"/>
                </a:lnTo>
                <a:lnTo>
                  <a:pt x="415" y="488"/>
                </a:lnTo>
                <a:lnTo>
                  <a:pt x="402" y="490"/>
                </a:lnTo>
                <a:lnTo>
                  <a:pt x="391" y="495"/>
                </a:lnTo>
                <a:lnTo>
                  <a:pt x="377" y="498"/>
                </a:lnTo>
                <a:lnTo>
                  <a:pt x="363" y="502"/>
                </a:lnTo>
                <a:lnTo>
                  <a:pt x="349" y="505"/>
                </a:lnTo>
                <a:lnTo>
                  <a:pt x="334" y="508"/>
                </a:lnTo>
                <a:lnTo>
                  <a:pt x="342" y="504"/>
                </a:lnTo>
                <a:lnTo>
                  <a:pt x="351" y="500"/>
                </a:lnTo>
                <a:lnTo>
                  <a:pt x="359" y="498"/>
                </a:lnTo>
                <a:lnTo>
                  <a:pt x="368" y="497"/>
                </a:lnTo>
                <a:lnTo>
                  <a:pt x="379" y="494"/>
                </a:lnTo>
                <a:lnTo>
                  <a:pt x="388" y="491"/>
                </a:lnTo>
                <a:lnTo>
                  <a:pt x="398" y="489"/>
                </a:lnTo>
                <a:lnTo>
                  <a:pt x="407" y="486"/>
                </a:lnTo>
                <a:lnTo>
                  <a:pt x="412" y="483"/>
                </a:lnTo>
                <a:lnTo>
                  <a:pt x="417" y="482"/>
                </a:lnTo>
                <a:lnTo>
                  <a:pt x="423" y="482"/>
                </a:lnTo>
                <a:lnTo>
                  <a:pt x="429" y="482"/>
                </a:lnTo>
                <a:lnTo>
                  <a:pt x="431" y="483"/>
                </a:lnTo>
                <a:lnTo>
                  <a:pt x="432" y="484"/>
                </a:lnTo>
                <a:lnTo>
                  <a:pt x="432" y="486"/>
                </a:lnTo>
                <a:lnTo>
                  <a:pt x="432" y="489"/>
                </a:lnTo>
                <a:lnTo>
                  <a:pt x="434" y="492"/>
                </a:lnTo>
                <a:lnTo>
                  <a:pt x="438" y="494"/>
                </a:lnTo>
                <a:lnTo>
                  <a:pt x="442" y="495"/>
                </a:lnTo>
                <a:lnTo>
                  <a:pt x="448" y="494"/>
                </a:lnTo>
                <a:lnTo>
                  <a:pt x="458" y="492"/>
                </a:lnTo>
                <a:lnTo>
                  <a:pt x="466" y="490"/>
                </a:lnTo>
                <a:lnTo>
                  <a:pt x="478" y="488"/>
                </a:lnTo>
                <a:lnTo>
                  <a:pt x="488" y="484"/>
                </a:lnTo>
                <a:lnTo>
                  <a:pt x="499" y="482"/>
                </a:lnTo>
                <a:lnTo>
                  <a:pt x="511" y="480"/>
                </a:lnTo>
                <a:lnTo>
                  <a:pt x="521" y="478"/>
                </a:lnTo>
                <a:lnTo>
                  <a:pt x="531" y="475"/>
                </a:lnTo>
                <a:lnTo>
                  <a:pt x="538" y="474"/>
                </a:lnTo>
                <a:lnTo>
                  <a:pt x="546" y="473"/>
                </a:lnTo>
                <a:lnTo>
                  <a:pt x="547" y="471"/>
                </a:lnTo>
                <a:lnTo>
                  <a:pt x="549" y="470"/>
                </a:lnTo>
                <a:lnTo>
                  <a:pt x="553" y="469"/>
                </a:lnTo>
                <a:lnTo>
                  <a:pt x="557" y="470"/>
                </a:lnTo>
                <a:lnTo>
                  <a:pt x="566" y="467"/>
                </a:lnTo>
                <a:lnTo>
                  <a:pt x="577" y="465"/>
                </a:lnTo>
                <a:lnTo>
                  <a:pt x="585" y="465"/>
                </a:lnTo>
                <a:lnTo>
                  <a:pt x="593" y="464"/>
                </a:lnTo>
                <a:lnTo>
                  <a:pt x="596" y="463"/>
                </a:lnTo>
                <a:lnTo>
                  <a:pt x="598" y="462"/>
                </a:lnTo>
                <a:lnTo>
                  <a:pt x="599" y="462"/>
                </a:lnTo>
                <a:lnTo>
                  <a:pt x="600" y="462"/>
                </a:lnTo>
                <a:lnTo>
                  <a:pt x="602" y="461"/>
                </a:lnTo>
                <a:lnTo>
                  <a:pt x="602" y="459"/>
                </a:lnTo>
                <a:lnTo>
                  <a:pt x="612" y="459"/>
                </a:lnTo>
                <a:lnTo>
                  <a:pt x="623" y="457"/>
                </a:lnTo>
                <a:lnTo>
                  <a:pt x="628" y="457"/>
                </a:lnTo>
                <a:lnTo>
                  <a:pt x="631" y="456"/>
                </a:lnTo>
                <a:lnTo>
                  <a:pt x="631" y="454"/>
                </a:lnTo>
                <a:lnTo>
                  <a:pt x="630" y="451"/>
                </a:lnTo>
                <a:lnTo>
                  <a:pt x="631" y="449"/>
                </a:lnTo>
                <a:lnTo>
                  <a:pt x="635" y="448"/>
                </a:lnTo>
                <a:lnTo>
                  <a:pt x="636" y="450"/>
                </a:lnTo>
                <a:lnTo>
                  <a:pt x="637" y="454"/>
                </a:lnTo>
                <a:lnTo>
                  <a:pt x="639" y="454"/>
                </a:lnTo>
                <a:lnTo>
                  <a:pt x="641" y="454"/>
                </a:lnTo>
                <a:lnTo>
                  <a:pt x="653" y="453"/>
                </a:lnTo>
                <a:lnTo>
                  <a:pt x="664" y="451"/>
                </a:lnTo>
                <a:lnTo>
                  <a:pt x="676" y="449"/>
                </a:lnTo>
                <a:lnTo>
                  <a:pt x="687" y="447"/>
                </a:lnTo>
                <a:lnTo>
                  <a:pt x="698" y="445"/>
                </a:lnTo>
                <a:lnTo>
                  <a:pt x="710" y="442"/>
                </a:lnTo>
                <a:lnTo>
                  <a:pt x="722" y="441"/>
                </a:lnTo>
                <a:lnTo>
                  <a:pt x="734" y="441"/>
                </a:lnTo>
                <a:lnTo>
                  <a:pt x="731" y="439"/>
                </a:lnTo>
                <a:lnTo>
                  <a:pt x="728" y="437"/>
                </a:lnTo>
                <a:lnTo>
                  <a:pt x="727" y="437"/>
                </a:lnTo>
                <a:lnTo>
                  <a:pt x="727" y="436"/>
                </a:lnTo>
                <a:lnTo>
                  <a:pt x="728" y="434"/>
                </a:lnTo>
                <a:lnTo>
                  <a:pt x="730" y="433"/>
                </a:lnTo>
                <a:lnTo>
                  <a:pt x="738" y="436"/>
                </a:lnTo>
                <a:lnTo>
                  <a:pt x="744" y="438"/>
                </a:lnTo>
                <a:lnTo>
                  <a:pt x="748" y="437"/>
                </a:lnTo>
                <a:lnTo>
                  <a:pt x="754" y="437"/>
                </a:lnTo>
                <a:lnTo>
                  <a:pt x="759" y="437"/>
                </a:lnTo>
                <a:lnTo>
                  <a:pt x="763" y="437"/>
                </a:lnTo>
                <a:lnTo>
                  <a:pt x="769" y="437"/>
                </a:lnTo>
                <a:lnTo>
                  <a:pt x="773" y="436"/>
                </a:lnTo>
                <a:lnTo>
                  <a:pt x="778" y="434"/>
                </a:lnTo>
                <a:lnTo>
                  <a:pt x="781" y="431"/>
                </a:lnTo>
                <a:lnTo>
                  <a:pt x="784" y="429"/>
                </a:lnTo>
                <a:lnTo>
                  <a:pt x="785" y="426"/>
                </a:lnTo>
                <a:lnTo>
                  <a:pt x="787" y="426"/>
                </a:lnTo>
                <a:lnTo>
                  <a:pt x="789" y="425"/>
                </a:lnTo>
                <a:lnTo>
                  <a:pt x="795" y="426"/>
                </a:lnTo>
                <a:lnTo>
                  <a:pt x="800" y="429"/>
                </a:lnTo>
                <a:lnTo>
                  <a:pt x="806" y="430"/>
                </a:lnTo>
                <a:lnTo>
                  <a:pt x="813" y="431"/>
                </a:lnTo>
                <a:lnTo>
                  <a:pt x="820" y="431"/>
                </a:lnTo>
                <a:lnTo>
                  <a:pt x="827" y="430"/>
                </a:lnTo>
                <a:lnTo>
                  <a:pt x="842" y="426"/>
                </a:lnTo>
                <a:lnTo>
                  <a:pt x="855" y="422"/>
                </a:lnTo>
                <a:lnTo>
                  <a:pt x="859" y="421"/>
                </a:lnTo>
                <a:lnTo>
                  <a:pt x="861" y="421"/>
                </a:lnTo>
                <a:lnTo>
                  <a:pt x="863" y="421"/>
                </a:lnTo>
                <a:lnTo>
                  <a:pt x="866" y="422"/>
                </a:lnTo>
                <a:lnTo>
                  <a:pt x="867" y="423"/>
                </a:lnTo>
                <a:lnTo>
                  <a:pt x="868" y="425"/>
                </a:lnTo>
                <a:lnTo>
                  <a:pt x="869" y="428"/>
                </a:lnTo>
                <a:lnTo>
                  <a:pt x="870" y="431"/>
                </a:lnTo>
                <a:lnTo>
                  <a:pt x="872" y="429"/>
                </a:lnTo>
                <a:lnTo>
                  <a:pt x="875" y="426"/>
                </a:lnTo>
                <a:lnTo>
                  <a:pt x="876" y="425"/>
                </a:lnTo>
                <a:lnTo>
                  <a:pt x="877" y="424"/>
                </a:lnTo>
                <a:lnTo>
                  <a:pt x="878" y="423"/>
                </a:lnTo>
                <a:lnTo>
                  <a:pt x="879" y="424"/>
                </a:lnTo>
                <a:lnTo>
                  <a:pt x="880" y="426"/>
                </a:lnTo>
                <a:lnTo>
                  <a:pt x="879" y="429"/>
                </a:lnTo>
                <a:lnTo>
                  <a:pt x="880" y="430"/>
                </a:lnTo>
                <a:lnTo>
                  <a:pt x="880" y="431"/>
                </a:lnTo>
                <a:lnTo>
                  <a:pt x="882" y="431"/>
                </a:lnTo>
                <a:lnTo>
                  <a:pt x="884" y="430"/>
                </a:lnTo>
                <a:lnTo>
                  <a:pt x="888" y="425"/>
                </a:lnTo>
                <a:lnTo>
                  <a:pt x="893" y="420"/>
                </a:lnTo>
                <a:lnTo>
                  <a:pt x="894" y="419"/>
                </a:lnTo>
                <a:lnTo>
                  <a:pt x="896" y="419"/>
                </a:lnTo>
                <a:lnTo>
                  <a:pt x="898" y="419"/>
                </a:lnTo>
                <a:lnTo>
                  <a:pt x="899" y="419"/>
                </a:lnTo>
                <a:lnTo>
                  <a:pt x="901" y="421"/>
                </a:lnTo>
                <a:lnTo>
                  <a:pt x="904" y="422"/>
                </a:lnTo>
                <a:lnTo>
                  <a:pt x="912" y="422"/>
                </a:lnTo>
                <a:lnTo>
                  <a:pt x="920" y="420"/>
                </a:lnTo>
                <a:lnTo>
                  <a:pt x="932" y="417"/>
                </a:lnTo>
                <a:lnTo>
                  <a:pt x="944" y="415"/>
                </a:lnTo>
                <a:lnTo>
                  <a:pt x="956" y="413"/>
                </a:lnTo>
                <a:lnTo>
                  <a:pt x="968" y="413"/>
                </a:lnTo>
                <a:lnTo>
                  <a:pt x="979" y="412"/>
                </a:lnTo>
                <a:lnTo>
                  <a:pt x="991" y="411"/>
                </a:lnTo>
                <a:lnTo>
                  <a:pt x="1002" y="408"/>
                </a:lnTo>
                <a:lnTo>
                  <a:pt x="1014" y="407"/>
                </a:lnTo>
                <a:lnTo>
                  <a:pt x="1024" y="405"/>
                </a:lnTo>
                <a:lnTo>
                  <a:pt x="1034" y="403"/>
                </a:lnTo>
                <a:lnTo>
                  <a:pt x="1045" y="401"/>
                </a:lnTo>
                <a:lnTo>
                  <a:pt x="1056" y="403"/>
                </a:lnTo>
                <a:lnTo>
                  <a:pt x="1058" y="403"/>
                </a:lnTo>
                <a:lnTo>
                  <a:pt x="1061" y="401"/>
                </a:lnTo>
                <a:lnTo>
                  <a:pt x="1064" y="399"/>
                </a:lnTo>
                <a:lnTo>
                  <a:pt x="1066" y="397"/>
                </a:lnTo>
                <a:lnTo>
                  <a:pt x="1067" y="396"/>
                </a:lnTo>
                <a:lnTo>
                  <a:pt x="1069" y="396"/>
                </a:lnTo>
                <a:lnTo>
                  <a:pt x="1071" y="397"/>
                </a:lnTo>
                <a:lnTo>
                  <a:pt x="1072" y="397"/>
                </a:lnTo>
                <a:lnTo>
                  <a:pt x="1074" y="400"/>
                </a:lnTo>
                <a:lnTo>
                  <a:pt x="1076" y="403"/>
                </a:lnTo>
                <a:lnTo>
                  <a:pt x="1081" y="401"/>
                </a:lnTo>
                <a:lnTo>
                  <a:pt x="1083" y="400"/>
                </a:lnTo>
                <a:lnTo>
                  <a:pt x="1085" y="399"/>
                </a:lnTo>
                <a:lnTo>
                  <a:pt x="1089" y="397"/>
                </a:lnTo>
                <a:lnTo>
                  <a:pt x="1092" y="395"/>
                </a:lnTo>
                <a:lnTo>
                  <a:pt x="1097" y="394"/>
                </a:lnTo>
                <a:lnTo>
                  <a:pt x="1101" y="392"/>
                </a:lnTo>
                <a:lnTo>
                  <a:pt x="1106" y="392"/>
                </a:lnTo>
                <a:lnTo>
                  <a:pt x="1117" y="390"/>
                </a:lnTo>
                <a:lnTo>
                  <a:pt x="1129" y="388"/>
                </a:lnTo>
                <a:lnTo>
                  <a:pt x="1122" y="388"/>
                </a:lnTo>
                <a:lnTo>
                  <a:pt x="1115" y="388"/>
                </a:lnTo>
                <a:lnTo>
                  <a:pt x="1109" y="388"/>
                </a:lnTo>
                <a:lnTo>
                  <a:pt x="1105" y="388"/>
                </a:lnTo>
                <a:lnTo>
                  <a:pt x="1104" y="386"/>
                </a:lnTo>
                <a:lnTo>
                  <a:pt x="1104" y="384"/>
                </a:lnTo>
                <a:lnTo>
                  <a:pt x="1106" y="383"/>
                </a:lnTo>
                <a:lnTo>
                  <a:pt x="1108" y="383"/>
                </a:lnTo>
                <a:lnTo>
                  <a:pt x="1114" y="382"/>
                </a:lnTo>
                <a:lnTo>
                  <a:pt x="1118" y="382"/>
                </a:lnTo>
                <a:lnTo>
                  <a:pt x="1131" y="381"/>
                </a:lnTo>
                <a:lnTo>
                  <a:pt x="1145" y="380"/>
                </a:lnTo>
                <a:lnTo>
                  <a:pt x="1157" y="379"/>
                </a:lnTo>
                <a:lnTo>
                  <a:pt x="1171" y="376"/>
                </a:lnTo>
                <a:lnTo>
                  <a:pt x="1166" y="375"/>
                </a:lnTo>
                <a:lnTo>
                  <a:pt x="1162" y="375"/>
                </a:lnTo>
                <a:lnTo>
                  <a:pt x="1157" y="373"/>
                </a:lnTo>
                <a:lnTo>
                  <a:pt x="1155" y="371"/>
                </a:lnTo>
                <a:lnTo>
                  <a:pt x="1150" y="370"/>
                </a:lnTo>
                <a:lnTo>
                  <a:pt x="1146" y="370"/>
                </a:lnTo>
                <a:lnTo>
                  <a:pt x="1138" y="371"/>
                </a:lnTo>
                <a:lnTo>
                  <a:pt x="1130" y="371"/>
                </a:lnTo>
                <a:lnTo>
                  <a:pt x="1124" y="372"/>
                </a:lnTo>
                <a:lnTo>
                  <a:pt x="1117" y="373"/>
                </a:lnTo>
                <a:lnTo>
                  <a:pt x="1110" y="373"/>
                </a:lnTo>
                <a:lnTo>
                  <a:pt x="1105" y="372"/>
                </a:lnTo>
                <a:lnTo>
                  <a:pt x="1102" y="371"/>
                </a:lnTo>
                <a:lnTo>
                  <a:pt x="1101" y="370"/>
                </a:lnTo>
                <a:lnTo>
                  <a:pt x="1100" y="371"/>
                </a:lnTo>
                <a:lnTo>
                  <a:pt x="1098" y="373"/>
                </a:lnTo>
                <a:lnTo>
                  <a:pt x="1096" y="374"/>
                </a:lnTo>
                <a:lnTo>
                  <a:pt x="1093" y="375"/>
                </a:lnTo>
                <a:lnTo>
                  <a:pt x="1092" y="375"/>
                </a:lnTo>
                <a:lnTo>
                  <a:pt x="1089" y="375"/>
                </a:lnTo>
                <a:lnTo>
                  <a:pt x="1075" y="374"/>
                </a:lnTo>
                <a:lnTo>
                  <a:pt x="1060" y="374"/>
                </a:lnTo>
                <a:lnTo>
                  <a:pt x="1053" y="374"/>
                </a:lnTo>
                <a:lnTo>
                  <a:pt x="1045" y="376"/>
                </a:lnTo>
                <a:lnTo>
                  <a:pt x="1040" y="378"/>
                </a:lnTo>
                <a:lnTo>
                  <a:pt x="1034" y="380"/>
                </a:lnTo>
                <a:lnTo>
                  <a:pt x="1031" y="380"/>
                </a:lnTo>
                <a:lnTo>
                  <a:pt x="1026" y="378"/>
                </a:lnTo>
                <a:lnTo>
                  <a:pt x="1023" y="376"/>
                </a:lnTo>
                <a:lnTo>
                  <a:pt x="1018" y="376"/>
                </a:lnTo>
                <a:lnTo>
                  <a:pt x="1010" y="378"/>
                </a:lnTo>
                <a:lnTo>
                  <a:pt x="1002" y="378"/>
                </a:lnTo>
                <a:lnTo>
                  <a:pt x="995" y="378"/>
                </a:lnTo>
                <a:lnTo>
                  <a:pt x="987" y="376"/>
                </a:lnTo>
                <a:lnTo>
                  <a:pt x="995" y="374"/>
                </a:lnTo>
                <a:lnTo>
                  <a:pt x="1003" y="372"/>
                </a:lnTo>
                <a:lnTo>
                  <a:pt x="1012" y="372"/>
                </a:lnTo>
                <a:lnTo>
                  <a:pt x="1022" y="372"/>
                </a:lnTo>
                <a:lnTo>
                  <a:pt x="1032" y="371"/>
                </a:lnTo>
                <a:lnTo>
                  <a:pt x="1042" y="370"/>
                </a:lnTo>
                <a:lnTo>
                  <a:pt x="1052" y="368"/>
                </a:lnTo>
                <a:lnTo>
                  <a:pt x="1063" y="367"/>
                </a:lnTo>
                <a:lnTo>
                  <a:pt x="1082" y="366"/>
                </a:lnTo>
                <a:lnTo>
                  <a:pt x="1102" y="365"/>
                </a:lnTo>
                <a:lnTo>
                  <a:pt x="1123" y="364"/>
                </a:lnTo>
                <a:lnTo>
                  <a:pt x="1143" y="362"/>
                </a:lnTo>
                <a:lnTo>
                  <a:pt x="1164" y="361"/>
                </a:lnTo>
                <a:lnTo>
                  <a:pt x="1184" y="358"/>
                </a:lnTo>
                <a:lnTo>
                  <a:pt x="1205" y="357"/>
                </a:lnTo>
                <a:lnTo>
                  <a:pt x="1225" y="356"/>
                </a:lnTo>
                <a:lnTo>
                  <a:pt x="1234" y="356"/>
                </a:lnTo>
                <a:lnTo>
                  <a:pt x="1245" y="356"/>
                </a:lnTo>
                <a:lnTo>
                  <a:pt x="1255" y="355"/>
                </a:lnTo>
                <a:lnTo>
                  <a:pt x="1263" y="353"/>
                </a:lnTo>
                <a:lnTo>
                  <a:pt x="1269" y="350"/>
                </a:lnTo>
                <a:lnTo>
                  <a:pt x="1274" y="347"/>
                </a:lnTo>
                <a:lnTo>
                  <a:pt x="1277" y="345"/>
                </a:lnTo>
                <a:lnTo>
                  <a:pt x="1280" y="342"/>
                </a:lnTo>
                <a:lnTo>
                  <a:pt x="1281" y="341"/>
                </a:lnTo>
                <a:lnTo>
                  <a:pt x="1281" y="340"/>
                </a:lnTo>
                <a:lnTo>
                  <a:pt x="1281" y="339"/>
                </a:lnTo>
                <a:lnTo>
                  <a:pt x="1280" y="337"/>
                </a:lnTo>
                <a:lnTo>
                  <a:pt x="1279" y="334"/>
                </a:lnTo>
                <a:lnTo>
                  <a:pt x="1280" y="337"/>
                </a:lnTo>
                <a:close/>
                <a:moveTo>
                  <a:pt x="355" y="562"/>
                </a:moveTo>
                <a:lnTo>
                  <a:pt x="354" y="563"/>
                </a:lnTo>
                <a:lnTo>
                  <a:pt x="354" y="564"/>
                </a:lnTo>
                <a:lnTo>
                  <a:pt x="354" y="565"/>
                </a:lnTo>
                <a:lnTo>
                  <a:pt x="354" y="565"/>
                </a:lnTo>
                <a:lnTo>
                  <a:pt x="352" y="566"/>
                </a:lnTo>
                <a:lnTo>
                  <a:pt x="348" y="569"/>
                </a:lnTo>
                <a:lnTo>
                  <a:pt x="341" y="571"/>
                </a:lnTo>
                <a:lnTo>
                  <a:pt x="338" y="572"/>
                </a:lnTo>
                <a:lnTo>
                  <a:pt x="331" y="574"/>
                </a:lnTo>
                <a:lnTo>
                  <a:pt x="324" y="575"/>
                </a:lnTo>
                <a:lnTo>
                  <a:pt x="323" y="575"/>
                </a:lnTo>
                <a:lnTo>
                  <a:pt x="321" y="575"/>
                </a:lnTo>
                <a:lnTo>
                  <a:pt x="325" y="572"/>
                </a:lnTo>
                <a:lnTo>
                  <a:pt x="327" y="566"/>
                </a:lnTo>
                <a:lnTo>
                  <a:pt x="318" y="569"/>
                </a:lnTo>
                <a:lnTo>
                  <a:pt x="309" y="571"/>
                </a:lnTo>
                <a:lnTo>
                  <a:pt x="301" y="573"/>
                </a:lnTo>
                <a:lnTo>
                  <a:pt x="293" y="578"/>
                </a:lnTo>
                <a:lnTo>
                  <a:pt x="298" y="578"/>
                </a:lnTo>
                <a:lnTo>
                  <a:pt x="302" y="578"/>
                </a:lnTo>
                <a:lnTo>
                  <a:pt x="307" y="579"/>
                </a:lnTo>
                <a:lnTo>
                  <a:pt x="310" y="581"/>
                </a:lnTo>
                <a:lnTo>
                  <a:pt x="303" y="582"/>
                </a:lnTo>
                <a:lnTo>
                  <a:pt x="298" y="585"/>
                </a:lnTo>
                <a:lnTo>
                  <a:pt x="290" y="586"/>
                </a:lnTo>
                <a:lnTo>
                  <a:pt x="284" y="587"/>
                </a:lnTo>
                <a:lnTo>
                  <a:pt x="280" y="589"/>
                </a:lnTo>
                <a:lnTo>
                  <a:pt x="276" y="591"/>
                </a:lnTo>
                <a:lnTo>
                  <a:pt x="273" y="592"/>
                </a:lnTo>
                <a:lnTo>
                  <a:pt x="268" y="592"/>
                </a:lnTo>
                <a:lnTo>
                  <a:pt x="265" y="592"/>
                </a:lnTo>
                <a:lnTo>
                  <a:pt x="262" y="592"/>
                </a:lnTo>
                <a:lnTo>
                  <a:pt x="260" y="594"/>
                </a:lnTo>
                <a:lnTo>
                  <a:pt x="260" y="595"/>
                </a:lnTo>
                <a:lnTo>
                  <a:pt x="261" y="596"/>
                </a:lnTo>
                <a:lnTo>
                  <a:pt x="262" y="596"/>
                </a:lnTo>
                <a:lnTo>
                  <a:pt x="261" y="596"/>
                </a:lnTo>
                <a:lnTo>
                  <a:pt x="258" y="596"/>
                </a:lnTo>
                <a:lnTo>
                  <a:pt x="257" y="595"/>
                </a:lnTo>
                <a:lnTo>
                  <a:pt x="256" y="594"/>
                </a:lnTo>
                <a:lnTo>
                  <a:pt x="258" y="592"/>
                </a:lnTo>
                <a:lnTo>
                  <a:pt x="260" y="592"/>
                </a:lnTo>
                <a:lnTo>
                  <a:pt x="260" y="590"/>
                </a:lnTo>
                <a:lnTo>
                  <a:pt x="258" y="589"/>
                </a:lnTo>
                <a:lnTo>
                  <a:pt x="254" y="589"/>
                </a:lnTo>
                <a:lnTo>
                  <a:pt x="251" y="590"/>
                </a:lnTo>
                <a:lnTo>
                  <a:pt x="244" y="595"/>
                </a:lnTo>
                <a:lnTo>
                  <a:pt x="240" y="598"/>
                </a:lnTo>
                <a:lnTo>
                  <a:pt x="245" y="598"/>
                </a:lnTo>
                <a:lnTo>
                  <a:pt x="250" y="598"/>
                </a:lnTo>
                <a:lnTo>
                  <a:pt x="244" y="603"/>
                </a:lnTo>
                <a:lnTo>
                  <a:pt x="236" y="606"/>
                </a:lnTo>
                <a:lnTo>
                  <a:pt x="229" y="607"/>
                </a:lnTo>
                <a:lnTo>
                  <a:pt x="223" y="610"/>
                </a:lnTo>
                <a:lnTo>
                  <a:pt x="208" y="614"/>
                </a:lnTo>
                <a:lnTo>
                  <a:pt x="194" y="620"/>
                </a:lnTo>
                <a:lnTo>
                  <a:pt x="191" y="622"/>
                </a:lnTo>
                <a:lnTo>
                  <a:pt x="190" y="623"/>
                </a:lnTo>
                <a:lnTo>
                  <a:pt x="191" y="623"/>
                </a:lnTo>
                <a:lnTo>
                  <a:pt x="192" y="624"/>
                </a:lnTo>
                <a:lnTo>
                  <a:pt x="193" y="624"/>
                </a:lnTo>
                <a:lnTo>
                  <a:pt x="195" y="625"/>
                </a:lnTo>
                <a:lnTo>
                  <a:pt x="196" y="627"/>
                </a:lnTo>
                <a:lnTo>
                  <a:pt x="196" y="628"/>
                </a:lnTo>
                <a:lnTo>
                  <a:pt x="191" y="630"/>
                </a:lnTo>
                <a:lnTo>
                  <a:pt x="184" y="632"/>
                </a:lnTo>
                <a:lnTo>
                  <a:pt x="178" y="636"/>
                </a:lnTo>
                <a:lnTo>
                  <a:pt x="171" y="640"/>
                </a:lnTo>
                <a:lnTo>
                  <a:pt x="176" y="641"/>
                </a:lnTo>
                <a:lnTo>
                  <a:pt x="181" y="644"/>
                </a:lnTo>
                <a:lnTo>
                  <a:pt x="176" y="647"/>
                </a:lnTo>
                <a:lnTo>
                  <a:pt x="171" y="650"/>
                </a:lnTo>
                <a:lnTo>
                  <a:pt x="167" y="655"/>
                </a:lnTo>
                <a:lnTo>
                  <a:pt x="163" y="660"/>
                </a:lnTo>
                <a:lnTo>
                  <a:pt x="161" y="665"/>
                </a:lnTo>
                <a:lnTo>
                  <a:pt x="158" y="670"/>
                </a:lnTo>
                <a:lnTo>
                  <a:pt x="153" y="675"/>
                </a:lnTo>
                <a:lnTo>
                  <a:pt x="149" y="680"/>
                </a:lnTo>
                <a:lnTo>
                  <a:pt x="144" y="683"/>
                </a:lnTo>
                <a:lnTo>
                  <a:pt x="138" y="686"/>
                </a:lnTo>
                <a:lnTo>
                  <a:pt x="137" y="688"/>
                </a:lnTo>
                <a:lnTo>
                  <a:pt x="137" y="689"/>
                </a:lnTo>
                <a:lnTo>
                  <a:pt x="138" y="690"/>
                </a:lnTo>
                <a:lnTo>
                  <a:pt x="141" y="691"/>
                </a:lnTo>
                <a:lnTo>
                  <a:pt x="148" y="690"/>
                </a:lnTo>
                <a:lnTo>
                  <a:pt x="154" y="687"/>
                </a:lnTo>
                <a:lnTo>
                  <a:pt x="158" y="687"/>
                </a:lnTo>
                <a:lnTo>
                  <a:pt x="158" y="687"/>
                </a:lnTo>
                <a:lnTo>
                  <a:pt x="158" y="688"/>
                </a:lnTo>
                <a:lnTo>
                  <a:pt x="157" y="690"/>
                </a:lnTo>
                <a:lnTo>
                  <a:pt x="154" y="695"/>
                </a:lnTo>
                <a:lnTo>
                  <a:pt x="151" y="698"/>
                </a:lnTo>
                <a:lnTo>
                  <a:pt x="140" y="705"/>
                </a:lnTo>
                <a:lnTo>
                  <a:pt x="129" y="713"/>
                </a:lnTo>
                <a:lnTo>
                  <a:pt x="126" y="718"/>
                </a:lnTo>
                <a:lnTo>
                  <a:pt x="120" y="722"/>
                </a:lnTo>
                <a:lnTo>
                  <a:pt x="118" y="726"/>
                </a:lnTo>
                <a:lnTo>
                  <a:pt x="116" y="728"/>
                </a:lnTo>
                <a:lnTo>
                  <a:pt x="116" y="730"/>
                </a:lnTo>
                <a:lnTo>
                  <a:pt x="118" y="732"/>
                </a:lnTo>
                <a:lnTo>
                  <a:pt x="128" y="731"/>
                </a:lnTo>
                <a:lnTo>
                  <a:pt x="141" y="731"/>
                </a:lnTo>
                <a:lnTo>
                  <a:pt x="134" y="732"/>
                </a:lnTo>
                <a:lnTo>
                  <a:pt x="127" y="735"/>
                </a:lnTo>
                <a:lnTo>
                  <a:pt x="121" y="738"/>
                </a:lnTo>
                <a:lnTo>
                  <a:pt x="117" y="741"/>
                </a:lnTo>
                <a:lnTo>
                  <a:pt x="108" y="751"/>
                </a:lnTo>
                <a:lnTo>
                  <a:pt x="99" y="761"/>
                </a:lnTo>
                <a:lnTo>
                  <a:pt x="97" y="762"/>
                </a:lnTo>
                <a:lnTo>
                  <a:pt x="95" y="764"/>
                </a:lnTo>
                <a:lnTo>
                  <a:pt x="95" y="765"/>
                </a:lnTo>
                <a:lnTo>
                  <a:pt x="95" y="768"/>
                </a:lnTo>
                <a:lnTo>
                  <a:pt x="99" y="769"/>
                </a:lnTo>
                <a:lnTo>
                  <a:pt x="101" y="771"/>
                </a:lnTo>
                <a:lnTo>
                  <a:pt x="100" y="773"/>
                </a:lnTo>
                <a:lnTo>
                  <a:pt x="99" y="774"/>
                </a:lnTo>
                <a:lnTo>
                  <a:pt x="100" y="777"/>
                </a:lnTo>
                <a:lnTo>
                  <a:pt x="102" y="777"/>
                </a:lnTo>
                <a:lnTo>
                  <a:pt x="104" y="778"/>
                </a:lnTo>
                <a:lnTo>
                  <a:pt x="107" y="778"/>
                </a:lnTo>
                <a:lnTo>
                  <a:pt x="110" y="778"/>
                </a:lnTo>
                <a:lnTo>
                  <a:pt x="113" y="778"/>
                </a:lnTo>
                <a:lnTo>
                  <a:pt x="116" y="777"/>
                </a:lnTo>
                <a:lnTo>
                  <a:pt x="119" y="774"/>
                </a:lnTo>
                <a:lnTo>
                  <a:pt x="125" y="771"/>
                </a:lnTo>
                <a:lnTo>
                  <a:pt x="130" y="768"/>
                </a:lnTo>
                <a:lnTo>
                  <a:pt x="137" y="765"/>
                </a:lnTo>
                <a:lnTo>
                  <a:pt x="144" y="763"/>
                </a:lnTo>
                <a:lnTo>
                  <a:pt x="157" y="758"/>
                </a:lnTo>
                <a:lnTo>
                  <a:pt x="169" y="752"/>
                </a:lnTo>
                <a:lnTo>
                  <a:pt x="183" y="747"/>
                </a:lnTo>
                <a:lnTo>
                  <a:pt x="196" y="743"/>
                </a:lnTo>
                <a:lnTo>
                  <a:pt x="200" y="741"/>
                </a:lnTo>
                <a:lnTo>
                  <a:pt x="203" y="741"/>
                </a:lnTo>
                <a:lnTo>
                  <a:pt x="204" y="743"/>
                </a:lnTo>
                <a:lnTo>
                  <a:pt x="206" y="745"/>
                </a:lnTo>
                <a:lnTo>
                  <a:pt x="208" y="746"/>
                </a:lnTo>
                <a:lnTo>
                  <a:pt x="211" y="745"/>
                </a:lnTo>
                <a:lnTo>
                  <a:pt x="215" y="744"/>
                </a:lnTo>
                <a:lnTo>
                  <a:pt x="218" y="743"/>
                </a:lnTo>
                <a:lnTo>
                  <a:pt x="214" y="740"/>
                </a:lnTo>
                <a:lnTo>
                  <a:pt x="210" y="739"/>
                </a:lnTo>
                <a:lnTo>
                  <a:pt x="229" y="732"/>
                </a:lnTo>
                <a:lnTo>
                  <a:pt x="249" y="726"/>
                </a:lnTo>
                <a:lnTo>
                  <a:pt x="268" y="719"/>
                </a:lnTo>
                <a:lnTo>
                  <a:pt x="289" y="712"/>
                </a:lnTo>
                <a:lnTo>
                  <a:pt x="306" y="706"/>
                </a:lnTo>
                <a:lnTo>
                  <a:pt x="323" y="702"/>
                </a:lnTo>
                <a:lnTo>
                  <a:pt x="332" y="699"/>
                </a:lnTo>
                <a:lnTo>
                  <a:pt x="341" y="696"/>
                </a:lnTo>
                <a:lnTo>
                  <a:pt x="350" y="694"/>
                </a:lnTo>
                <a:lnTo>
                  <a:pt x="359" y="694"/>
                </a:lnTo>
                <a:lnTo>
                  <a:pt x="346" y="698"/>
                </a:lnTo>
                <a:lnTo>
                  <a:pt x="332" y="703"/>
                </a:lnTo>
                <a:lnTo>
                  <a:pt x="318" y="707"/>
                </a:lnTo>
                <a:lnTo>
                  <a:pt x="305" y="713"/>
                </a:lnTo>
                <a:lnTo>
                  <a:pt x="307" y="714"/>
                </a:lnTo>
                <a:lnTo>
                  <a:pt x="310" y="714"/>
                </a:lnTo>
                <a:lnTo>
                  <a:pt x="314" y="714"/>
                </a:lnTo>
                <a:lnTo>
                  <a:pt x="317" y="713"/>
                </a:lnTo>
                <a:lnTo>
                  <a:pt x="324" y="710"/>
                </a:lnTo>
                <a:lnTo>
                  <a:pt x="331" y="708"/>
                </a:lnTo>
                <a:lnTo>
                  <a:pt x="343" y="705"/>
                </a:lnTo>
                <a:lnTo>
                  <a:pt x="357" y="702"/>
                </a:lnTo>
                <a:lnTo>
                  <a:pt x="368" y="699"/>
                </a:lnTo>
                <a:lnTo>
                  <a:pt x="380" y="696"/>
                </a:lnTo>
                <a:lnTo>
                  <a:pt x="391" y="691"/>
                </a:lnTo>
                <a:lnTo>
                  <a:pt x="402" y="688"/>
                </a:lnTo>
                <a:lnTo>
                  <a:pt x="407" y="687"/>
                </a:lnTo>
                <a:lnTo>
                  <a:pt x="413" y="686"/>
                </a:lnTo>
                <a:lnTo>
                  <a:pt x="418" y="686"/>
                </a:lnTo>
                <a:lnTo>
                  <a:pt x="424" y="686"/>
                </a:lnTo>
                <a:lnTo>
                  <a:pt x="425" y="685"/>
                </a:lnTo>
                <a:lnTo>
                  <a:pt x="425" y="683"/>
                </a:lnTo>
                <a:lnTo>
                  <a:pt x="425" y="681"/>
                </a:lnTo>
                <a:lnTo>
                  <a:pt x="424" y="680"/>
                </a:lnTo>
                <a:lnTo>
                  <a:pt x="420" y="680"/>
                </a:lnTo>
                <a:lnTo>
                  <a:pt x="414" y="681"/>
                </a:lnTo>
                <a:lnTo>
                  <a:pt x="401" y="683"/>
                </a:lnTo>
                <a:lnTo>
                  <a:pt x="389" y="686"/>
                </a:lnTo>
                <a:lnTo>
                  <a:pt x="383" y="688"/>
                </a:lnTo>
                <a:lnTo>
                  <a:pt x="377" y="690"/>
                </a:lnTo>
                <a:lnTo>
                  <a:pt x="374" y="691"/>
                </a:lnTo>
                <a:lnTo>
                  <a:pt x="372" y="691"/>
                </a:lnTo>
                <a:lnTo>
                  <a:pt x="368" y="691"/>
                </a:lnTo>
                <a:lnTo>
                  <a:pt x="366" y="690"/>
                </a:lnTo>
                <a:lnTo>
                  <a:pt x="388" y="682"/>
                </a:lnTo>
                <a:lnTo>
                  <a:pt x="410" y="677"/>
                </a:lnTo>
                <a:lnTo>
                  <a:pt x="434" y="671"/>
                </a:lnTo>
                <a:lnTo>
                  <a:pt x="457" y="668"/>
                </a:lnTo>
                <a:lnTo>
                  <a:pt x="451" y="671"/>
                </a:lnTo>
                <a:lnTo>
                  <a:pt x="445" y="673"/>
                </a:lnTo>
                <a:lnTo>
                  <a:pt x="441" y="674"/>
                </a:lnTo>
                <a:lnTo>
                  <a:pt x="438" y="675"/>
                </a:lnTo>
                <a:lnTo>
                  <a:pt x="434" y="678"/>
                </a:lnTo>
                <a:lnTo>
                  <a:pt x="432" y="680"/>
                </a:lnTo>
                <a:lnTo>
                  <a:pt x="453" y="677"/>
                </a:lnTo>
                <a:lnTo>
                  <a:pt x="472" y="672"/>
                </a:lnTo>
                <a:lnTo>
                  <a:pt x="491" y="665"/>
                </a:lnTo>
                <a:lnTo>
                  <a:pt x="511" y="657"/>
                </a:lnTo>
                <a:lnTo>
                  <a:pt x="503" y="657"/>
                </a:lnTo>
                <a:lnTo>
                  <a:pt x="496" y="655"/>
                </a:lnTo>
                <a:lnTo>
                  <a:pt x="509" y="652"/>
                </a:lnTo>
                <a:lnTo>
                  <a:pt x="522" y="649"/>
                </a:lnTo>
                <a:lnTo>
                  <a:pt x="536" y="646"/>
                </a:lnTo>
                <a:lnTo>
                  <a:pt x="549" y="643"/>
                </a:lnTo>
                <a:lnTo>
                  <a:pt x="564" y="639"/>
                </a:lnTo>
                <a:lnTo>
                  <a:pt x="579" y="635"/>
                </a:lnTo>
                <a:lnTo>
                  <a:pt x="593" y="630"/>
                </a:lnTo>
                <a:lnTo>
                  <a:pt x="605" y="627"/>
                </a:lnTo>
                <a:lnTo>
                  <a:pt x="619" y="627"/>
                </a:lnTo>
                <a:lnTo>
                  <a:pt x="632" y="625"/>
                </a:lnTo>
                <a:lnTo>
                  <a:pt x="638" y="623"/>
                </a:lnTo>
                <a:lnTo>
                  <a:pt x="645" y="622"/>
                </a:lnTo>
                <a:lnTo>
                  <a:pt x="651" y="622"/>
                </a:lnTo>
                <a:lnTo>
                  <a:pt x="656" y="621"/>
                </a:lnTo>
                <a:lnTo>
                  <a:pt x="662" y="619"/>
                </a:lnTo>
                <a:lnTo>
                  <a:pt x="666" y="615"/>
                </a:lnTo>
                <a:lnTo>
                  <a:pt x="671" y="614"/>
                </a:lnTo>
                <a:lnTo>
                  <a:pt x="676" y="615"/>
                </a:lnTo>
                <a:lnTo>
                  <a:pt x="688" y="615"/>
                </a:lnTo>
                <a:lnTo>
                  <a:pt x="700" y="617"/>
                </a:lnTo>
                <a:lnTo>
                  <a:pt x="702" y="614"/>
                </a:lnTo>
                <a:lnTo>
                  <a:pt x="705" y="612"/>
                </a:lnTo>
                <a:lnTo>
                  <a:pt x="709" y="612"/>
                </a:lnTo>
                <a:lnTo>
                  <a:pt x="713" y="611"/>
                </a:lnTo>
                <a:lnTo>
                  <a:pt x="726" y="610"/>
                </a:lnTo>
                <a:lnTo>
                  <a:pt x="739" y="607"/>
                </a:lnTo>
                <a:lnTo>
                  <a:pt x="753" y="606"/>
                </a:lnTo>
                <a:lnTo>
                  <a:pt x="767" y="604"/>
                </a:lnTo>
                <a:lnTo>
                  <a:pt x="780" y="603"/>
                </a:lnTo>
                <a:lnTo>
                  <a:pt x="794" y="600"/>
                </a:lnTo>
                <a:lnTo>
                  <a:pt x="806" y="599"/>
                </a:lnTo>
                <a:lnTo>
                  <a:pt x="820" y="599"/>
                </a:lnTo>
                <a:lnTo>
                  <a:pt x="834" y="598"/>
                </a:lnTo>
                <a:lnTo>
                  <a:pt x="847" y="598"/>
                </a:lnTo>
                <a:lnTo>
                  <a:pt x="861" y="597"/>
                </a:lnTo>
                <a:lnTo>
                  <a:pt x="875" y="596"/>
                </a:lnTo>
                <a:lnTo>
                  <a:pt x="888" y="595"/>
                </a:lnTo>
                <a:lnTo>
                  <a:pt x="902" y="594"/>
                </a:lnTo>
                <a:lnTo>
                  <a:pt x="912" y="592"/>
                </a:lnTo>
                <a:lnTo>
                  <a:pt x="923" y="592"/>
                </a:lnTo>
                <a:lnTo>
                  <a:pt x="928" y="594"/>
                </a:lnTo>
                <a:lnTo>
                  <a:pt x="934" y="592"/>
                </a:lnTo>
                <a:lnTo>
                  <a:pt x="939" y="591"/>
                </a:lnTo>
                <a:lnTo>
                  <a:pt x="944" y="590"/>
                </a:lnTo>
                <a:lnTo>
                  <a:pt x="958" y="589"/>
                </a:lnTo>
                <a:lnTo>
                  <a:pt x="970" y="589"/>
                </a:lnTo>
                <a:lnTo>
                  <a:pt x="984" y="589"/>
                </a:lnTo>
                <a:lnTo>
                  <a:pt x="997" y="589"/>
                </a:lnTo>
                <a:lnTo>
                  <a:pt x="1008" y="588"/>
                </a:lnTo>
                <a:lnTo>
                  <a:pt x="1020" y="587"/>
                </a:lnTo>
                <a:lnTo>
                  <a:pt x="1032" y="587"/>
                </a:lnTo>
                <a:lnTo>
                  <a:pt x="1043" y="588"/>
                </a:lnTo>
                <a:lnTo>
                  <a:pt x="1052" y="585"/>
                </a:lnTo>
                <a:lnTo>
                  <a:pt x="1061" y="580"/>
                </a:lnTo>
                <a:lnTo>
                  <a:pt x="1072" y="579"/>
                </a:lnTo>
                <a:lnTo>
                  <a:pt x="1082" y="578"/>
                </a:lnTo>
                <a:lnTo>
                  <a:pt x="1089" y="578"/>
                </a:lnTo>
                <a:lnTo>
                  <a:pt x="1094" y="579"/>
                </a:lnTo>
                <a:lnTo>
                  <a:pt x="1099" y="582"/>
                </a:lnTo>
                <a:lnTo>
                  <a:pt x="1105" y="583"/>
                </a:lnTo>
                <a:lnTo>
                  <a:pt x="1108" y="582"/>
                </a:lnTo>
                <a:lnTo>
                  <a:pt x="1112" y="579"/>
                </a:lnTo>
                <a:lnTo>
                  <a:pt x="1115" y="578"/>
                </a:lnTo>
                <a:lnTo>
                  <a:pt x="1119" y="579"/>
                </a:lnTo>
                <a:lnTo>
                  <a:pt x="1132" y="579"/>
                </a:lnTo>
                <a:lnTo>
                  <a:pt x="1145" y="575"/>
                </a:lnTo>
                <a:lnTo>
                  <a:pt x="1157" y="573"/>
                </a:lnTo>
                <a:lnTo>
                  <a:pt x="1171" y="572"/>
                </a:lnTo>
                <a:lnTo>
                  <a:pt x="1166" y="571"/>
                </a:lnTo>
                <a:lnTo>
                  <a:pt x="1160" y="570"/>
                </a:lnTo>
                <a:lnTo>
                  <a:pt x="1158" y="570"/>
                </a:lnTo>
                <a:lnTo>
                  <a:pt x="1156" y="569"/>
                </a:lnTo>
                <a:lnTo>
                  <a:pt x="1155" y="567"/>
                </a:lnTo>
                <a:lnTo>
                  <a:pt x="1154" y="566"/>
                </a:lnTo>
                <a:lnTo>
                  <a:pt x="1154" y="565"/>
                </a:lnTo>
                <a:lnTo>
                  <a:pt x="1154" y="566"/>
                </a:lnTo>
                <a:lnTo>
                  <a:pt x="1154" y="563"/>
                </a:lnTo>
                <a:lnTo>
                  <a:pt x="1152" y="562"/>
                </a:lnTo>
                <a:lnTo>
                  <a:pt x="1150" y="561"/>
                </a:lnTo>
                <a:lnTo>
                  <a:pt x="1148" y="561"/>
                </a:lnTo>
                <a:lnTo>
                  <a:pt x="1143" y="562"/>
                </a:lnTo>
                <a:lnTo>
                  <a:pt x="1138" y="562"/>
                </a:lnTo>
                <a:lnTo>
                  <a:pt x="1122" y="562"/>
                </a:lnTo>
                <a:lnTo>
                  <a:pt x="1106" y="562"/>
                </a:lnTo>
                <a:lnTo>
                  <a:pt x="1097" y="562"/>
                </a:lnTo>
                <a:lnTo>
                  <a:pt x="1088" y="563"/>
                </a:lnTo>
                <a:lnTo>
                  <a:pt x="1078" y="563"/>
                </a:lnTo>
                <a:lnTo>
                  <a:pt x="1069" y="563"/>
                </a:lnTo>
                <a:lnTo>
                  <a:pt x="1063" y="564"/>
                </a:lnTo>
                <a:lnTo>
                  <a:pt x="1056" y="563"/>
                </a:lnTo>
                <a:lnTo>
                  <a:pt x="1055" y="561"/>
                </a:lnTo>
                <a:lnTo>
                  <a:pt x="1056" y="560"/>
                </a:lnTo>
                <a:lnTo>
                  <a:pt x="1057" y="558"/>
                </a:lnTo>
                <a:lnTo>
                  <a:pt x="1059" y="558"/>
                </a:lnTo>
                <a:lnTo>
                  <a:pt x="1076" y="557"/>
                </a:lnTo>
                <a:lnTo>
                  <a:pt x="1093" y="557"/>
                </a:lnTo>
                <a:lnTo>
                  <a:pt x="1102" y="557"/>
                </a:lnTo>
                <a:lnTo>
                  <a:pt x="1112" y="555"/>
                </a:lnTo>
                <a:lnTo>
                  <a:pt x="1115" y="555"/>
                </a:lnTo>
                <a:lnTo>
                  <a:pt x="1119" y="555"/>
                </a:lnTo>
                <a:lnTo>
                  <a:pt x="1121" y="554"/>
                </a:lnTo>
                <a:lnTo>
                  <a:pt x="1123" y="554"/>
                </a:lnTo>
                <a:lnTo>
                  <a:pt x="1123" y="553"/>
                </a:lnTo>
                <a:lnTo>
                  <a:pt x="1123" y="552"/>
                </a:lnTo>
                <a:lnTo>
                  <a:pt x="1119" y="549"/>
                </a:lnTo>
                <a:lnTo>
                  <a:pt x="1112" y="549"/>
                </a:lnTo>
                <a:lnTo>
                  <a:pt x="1100" y="549"/>
                </a:lnTo>
                <a:lnTo>
                  <a:pt x="1088" y="549"/>
                </a:lnTo>
                <a:lnTo>
                  <a:pt x="1075" y="550"/>
                </a:lnTo>
                <a:lnTo>
                  <a:pt x="1064" y="550"/>
                </a:lnTo>
                <a:lnTo>
                  <a:pt x="1057" y="550"/>
                </a:lnTo>
                <a:lnTo>
                  <a:pt x="1053" y="549"/>
                </a:lnTo>
                <a:lnTo>
                  <a:pt x="1065" y="548"/>
                </a:lnTo>
                <a:lnTo>
                  <a:pt x="1076" y="548"/>
                </a:lnTo>
                <a:lnTo>
                  <a:pt x="1088" y="547"/>
                </a:lnTo>
                <a:lnTo>
                  <a:pt x="1099" y="545"/>
                </a:lnTo>
                <a:lnTo>
                  <a:pt x="1113" y="542"/>
                </a:lnTo>
                <a:lnTo>
                  <a:pt x="1126" y="540"/>
                </a:lnTo>
                <a:lnTo>
                  <a:pt x="1140" y="539"/>
                </a:lnTo>
                <a:lnTo>
                  <a:pt x="1154" y="536"/>
                </a:lnTo>
                <a:lnTo>
                  <a:pt x="1149" y="534"/>
                </a:lnTo>
                <a:lnTo>
                  <a:pt x="1143" y="533"/>
                </a:lnTo>
                <a:lnTo>
                  <a:pt x="1139" y="533"/>
                </a:lnTo>
                <a:lnTo>
                  <a:pt x="1133" y="533"/>
                </a:lnTo>
                <a:lnTo>
                  <a:pt x="1123" y="534"/>
                </a:lnTo>
                <a:lnTo>
                  <a:pt x="1113" y="534"/>
                </a:lnTo>
                <a:lnTo>
                  <a:pt x="1102" y="534"/>
                </a:lnTo>
                <a:lnTo>
                  <a:pt x="1092" y="532"/>
                </a:lnTo>
                <a:lnTo>
                  <a:pt x="1082" y="528"/>
                </a:lnTo>
                <a:lnTo>
                  <a:pt x="1073" y="523"/>
                </a:lnTo>
                <a:lnTo>
                  <a:pt x="1065" y="523"/>
                </a:lnTo>
                <a:lnTo>
                  <a:pt x="1056" y="523"/>
                </a:lnTo>
                <a:lnTo>
                  <a:pt x="1055" y="523"/>
                </a:lnTo>
                <a:lnTo>
                  <a:pt x="1052" y="522"/>
                </a:lnTo>
                <a:lnTo>
                  <a:pt x="1052" y="521"/>
                </a:lnTo>
                <a:lnTo>
                  <a:pt x="1052" y="519"/>
                </a:lnTo>
                <a:lnTo>
                  <a:pt x="1053" y="517"/>
                </a:lnTo>
                <a:lnTo>
                  <a:pt x="1056" y="516"/>
                </a:lnTo>
                <a:lnTo>
                  <a:pt x="1069" y="516"/>
                </a:lnTo>
                <a:lnTo>
                  <a:pt x="1082" y="516"/>
                </a:lnTo>
                <a:lnTo>
                  <a:pt x="1086" y="517"/>
                </a:lnTo>
                <a:lnTo>
                  <a:pt x="1093" y="517"/>
                </a:lnTo>
                <a:lnTo>
                  <a:pt x="1096" y="516"/>
                </a:lnTo>
                <a:lnTo>
                  <a:pt x="1098" y="515"/>
                </a:lnTo>
                <a:lnTo>
                  <a:pt x="1100" y="514"/>
                </a:lnTo>
                <a:lnTo>
                  <a:pt x="1102" y="512"/>
                </a:lnTo>
                <a:lnTo>
                  <a:pt x="1099" y="512"/>
                </a:lnTo>
                <a:lnTo>
                  <a:pt x="1097" y="511"/>
                </a:lnTo>
                <a:lnTo>
                  <a:pt x="1094" y="508"/>
                </a:lnTo>
                <a:lnTo>
                  <a:pt x="1092" y="506"/>
                </a:lnTo>
                <a:lnTo>
                  <a:pt x="1084" y="505"/>
                </a:lnTo>
                <a:lnTo>
                  <a:pt x="1077" y="506"/>
                </a:lnTo>
                <a:lnTo>
                  <a:pt x="1067" y="506"/>
                </a:lnTo>
                <a:lnTo>
                  <a:pt x="1056" y="504"/>
                </a:lnTo>
                <a:lnTo>
                  <a:pt x="1047" y="500"/>
                </a:lnTo>
                <a:lnTo>
                  <a:pt x="1038" y="499"/>
                </a:lnTo>
                <a:lnTo>
                  <a:pt x="1028" y="500"/>
                </a:lnTo>
                <a:lnTo>
                  <a:pt x="1020" y="502"/>
                </a:lnTo>
                <a:lnTo>
                  <a:pt x="1009" y="498"/>
                </a:lnTo>
                <a:lnTo>
                  <a:pt x="999" y="495"/>
                </a:lnTo>
                <a:lnTo>
                  <a:pt x="987" y="494"/>
                </a:lnTo>
                <a:lnTo>
                  <a:pt x="976" y="495"/>
                </a:lnTo>
                <a:lnTo>
                  <a:pt x="969" y="495"/>
                </a:lnTo>
                <a:lnTo>
                  <a:pt x="964" y="495"/>
                </a:lnTo>
                <a:lnTo>
                  <a:pt x="959" y="495"/>
                </a:lnTo>
                <a:lnTo>
                  <a:pt x="953" y="492"/>
                </a:lnTo>
                <a:lnTo>
                  <a:pt x="960" y="491"/>
                </a:lnTo>
                <a:lnTo>
                  <a:pt x="968" y="491"/>
                </a:lnTo>
                <a:lnTo>
                  <a:pt x="974" y="491"/>
                </a:lnTo>
                <a:lnTo>
                  <a:pt x="981" y="490"/>
                </a:lnTo>
                <a:lnTo>
                  <a:pt x="982" y="488"/>
                </a:lnTo>
                <a:lnTo>
                  <a:pt x="982" y="487"/>
                </a:lnTo>
                <a:lnTo>
                  <a:pt x="979" y="486"/>
                </a:lnTo>
                <a:lnTo>
                  <a:pt x="976" y="486"/>
                </a:lnTo>
                <a:lnTo>
                  <a:pt x="969" y="484"/>
                </a:lnTo>
                <a:lnTo>
                  <a:pt x="965" y="484"/>
                </a:lnTo>
                <a:lnTo>
                  <a:pt x="950" y="484"/>
                </a:lnTo>
                <a:lnTo>
                  <a:pt x="935" y="486"/>
                </a:lnTo>
                <a:lnTo>
                  <a:pt x="921" y="487"/>
                </a:lnTo>
                <a:lnTo>
                  <a:pt x="907" y="487"/>
                </a:lnTo>
                <a:lnTo>
                  <a:pt x="892" y="486"/>
                </a:lnTo>
                <a:lnTo>
                  <a:pt x="877" y="486"/>
                </a:lnTo>
                <a:lnTo>
                  <a:pt x="860" y="488"/>
                </a:lnTo>
                <a:lnTo>
                  <a:pt x="844" y="489"/>
                </a:lnTo>
                <a:lnTo>
                  <a:pt x="828" y="490"/>
                </a:lnTo>
                <a:lnTo>
                  <a:pt x="812" y="491"/>
                </a:lnTo>
                <a:lnTo>
                  <a:pt x="796" y="492"/>
                </a:lnTo>
                <a:lnTo>
                  <a:pt x="780" y="495"/>
                </a:lnTo>
                <a:lnTo>
                  <a:pt x="764" y="496"/>
                </a:lnTo>
                <a:lnTo>
                  <a:pt x="750" y="497"/>
                </a:lnTo>
                <a:lnTo>
                  <a:pt x="734" y="498"/>
                </a:lnTo>
                <a:lnTo>
                  <a:pt x="719" y="500"/>
                </a:lnTo>
                <a:lnTo>
                  <a:pt x="705" y="502"/>
                </a:lnTo>
                <a:lnTo>
                  <a:pt x="690" y="504"/>
                </a:lnTo>
                <a:lnTo>
                  <a:pt x="677" y="507"/>
                </a:lnTo>
                <a:lnTo>
                  <a:pt x="663" y="509"/>
                </a:lnTo>
                <a:lnTo>
                  <a:pt x="655" y="511"/>
                </a:lnTo>
                <a:lnTo>
                  <a:pt x="648" y="512"/>
                </a:lnTo>
                <a:lnTo>
                  <a:pt x="644" y="512"/>
                </a:lnTo>
                <a:lnTo>
                  <a:pt x="640" y="512"/>
                </a:lnTo>
                <a:lnTo>
                  <a:pt x="639" y="508"/>
                </a:lnTo>
                <a:lnTo>
                  <a:pt x="638" y="505"/>
                </a:lnTo>
                <a:lnTo>
                  <a:pt x="636" y="504"/>
                </a:lnTo>
                <a:lnTo>
                  <a:pt x="632" y="505"/>
                </a:lnTo>
                <a:lnTo>
                  <a:pt x="620" y="506"/>
                </a:lnTo>
                <a:lnTo>
                  <a:pt x="608" y="509"/>
                </a:lnTo>
                <a:lnTo>
                  <a:pt x="603" y="511"/>
                </a:lnTo>
                <a:lnTo>
                  <a:pt x="597" y="509"/>
                </a:lnTo>
                <a:lnTo>
                  <a:pt x="590" y="508"/>
                </a:lnTo>
                <a:lnTo>
                  <a:pt x="585" y="506"/>
                </a:lnTo>
                <a:lnTo>
                  <a:pt x="579" y="508"/>
                </a:lnTo>
                <a:lnTo>
                  <a:pt x="572" y="511"/>
                </a:lnTo>
                <a:lnTo>
                  <a:pt x="566" y="512"/>
                </a:lnTo>
                <a:lnTo>
                  <a:pt x="560" y="512"/>
                </a:lnTo>
                <a:lnTo>
                  <a:pt x="553" y="513"/>
                </a:lnTo>
                <a:lnTo>
                  <a:pt x="546" y="514"/>
                </a:lnTo>
                <a:lnTo>
                  <a:pt x="539" y="517"/>
                </a:lnTo>
                <a:lnTo>
                  <a:pt x="532" y="520"/>
                </a:lnTo>
                <a:lnTo>
                  <a:pt x="517" y="524"/>
                </a:lnTo>
                <a:lnTo>
                  <a:pt x="503" y="527"/>
                </a:lnTo>
                <a:lnTo>
                  <a:pt x="494" y="528"/>
                </a:lnTo>
                <a:lnTo>
                  <a:pt x="486" y="531"/>
                </a:lnTo>
                <a:lnTo>
                  <a:pt x="478" y="533"/>
                </a:lnTo>
                <a:lnTo>
                  <a:pt x="470" y="538"/>
                </a:lnTo>
                <a:lnTo>
                  <a:pt x="473" y="541"/>
                </a:lnTo>
                <a:lnTo>
                  <a:pt x="478" y="545"/>
                </a:lnTo>
                <a:lnTo>
                  <a:pt x="473" y="540"/>
                </a:lnTo>
                <a:lnTo>
                  <a:pt x="468" y="538"/>
                </a:lnTo>
                <a:lnTo>
                  <a:pt x="464" y="538"/>
                </a:lnTo>
                <a:lnTo>
                  <a:pt x="459" y="538"/>
                </a:lnTo>
                <a:lnTo>
                  <a:pt x="458" y="539"/>
                </a:lnTo>
                <a:lnTo>
                  <a:pt x="455" y="540"/>
                </a:lnTo>
                <a:lnTo>
                  <a:pt x="453" y="540"/>
                </a:lnTo>
                <a:lnTo>
                  <a:pt x="450" y="541"/>
                </a:lnTo>
                <a:lnTo>
                  <a:pt x="448" y="538"/>
                </a:lnTo>
                <a:lnTo>
                  <a:pt x="445" y="534"/>
                </a:lnTo>
                <a:lnTo>
                  <a:pt x="443" y="536"/>
                </a:lnTo>
                <a:lnTo>
                  <a:pt x="442" y="538"/>
                </a:lnTo>
                <a:lnTo>
                  <a:pt x="443" y="539"/>
                </a:lnTo>
                <a:lnTo>
                  <a:pt x="445" y="540"/>
                </a:lnTo>
                <a:lnTo>
                  <a:pt x="445" y="542"/>
                </a:lnTo>
                <a:lnTo>
                  <a:pt x="445" y="542"/>
                </a:lnTo>
                <a:lnTo>
                  <a:pt x="443" y="544"/>
                </a:lnTo>
                <a:lnTo>
                  <a:pt x="441" y="545"/>
                </a:lnTo>
                <a:lnTo>
                  <a:pt x="437" y="546"/>
                </a:lnTo>
                <a:lnTo>
                  <a:pt x="432" y="546"/>
                </a:lnTo>
                <a:lnTo>
                  <a:pt x="429" y="547"/>
                </a:lnTo>
                <a:lnTo>
                  <a:pt x="425" y="549"/>
                </a:lnTo>
                <a:lnTo>
                  <a:pt x="420" y="552"/>
                </a:lnTo>
                <a:lnTo>
                  <a:pt x="413" y="553"/>
                </a:lnTo>
                <a:lnTo>
                  <a:pt x="407" y="553"/>
                </a:lnTo>
                <a:lnTo>
                  <a:pt x="401" y="553"/>
                </a:lnTo>
                <a:lnTo>
                  <a:pt x="398" y="552"/>
                </a:lnTo>
                <a:lnTo>
                  <a:pt x="396" y="550"/>
                </a:lnTo>
                <a:lnTo>
                  <a:pt x="384" y="552"/>
                </a:lnTo>
                <a:lnTo>
                  <a:pt x="374" y="555"/>
                </a:lnTo>
                <a:lnTo>
                  <a:pt x="369" y="556"/>
                </a:lnTo>
                <a:lnTo>
                  <a:pt x="366" y="558"/>
                </a:lnTo>
                <a:lnTo>
                  <a:pt x="366" y="562"/>
                </a:lnTo>
                <a:lnTo>
                  <a:pt x="367" y="564"/>
                </a:lnTo>
                <a:lnTo>
                  <a:pt x="361" y="563"/>
                </a:lnTo>
                <a:lnTo>
                  <a:pt x="355" y="564"/>
                </a:lnTo>
                <a:lnTo>
                  <a:pt x="355" y="563"/>
                </a:lnTo>
                <a:lnTo>
                  <a:pt x="355" y="562"/>
                </a:lnTo>
                <a:close/>
                <a:moveTo>
                  <a:pt x="870" y="473"/>
                </a:moveTo>
                <a:lnTo>
                  <a:pt x="871" y="473"/>
                </a:lnTo>
                <a:lnTo>
                  <a:pt x="871" y="472"/>
                </a:lnTo>
                <a:lnTo>
                  <a:pt x="871" y="472"/>
                </a:lnTo>
                <a:lnTo>
                  <a:pt x="872" y="472"/>
                </a:lnTo>
                <a:lnTo>
                  <a:pt x="871" y="472"/>
                </a:lnTo>
                <a:lnTo>
                  <a:pt x="872" y="472"/>
                </a:lnTo>
                <a:lnTo>
                  <a:pt x="871" y="472"/>
                </a:lnTo>
                <a:lnTo>
                  <a:pt x="871" y="472"/>
                </a:lnTo>
                <a:lnTo>
                  <a:pt x="871" y="473"/>
                </a:lnTo>
                <a:lnTo>
                  <a:pt x="870" y="473"/>
                </a:lnTo>
                <a:lnTo>
                  <a:pt x="870" y="473"/>
                </a:lnTo>
                <a:lnTo>
                  <a:pt x="870" y="473"/>
                </a:lnTo>
                <a:lnTo>
                  <a:pt x="870" y="473"/>
                </a:lnTo>
                <a:close/>
                <a:moveTo>
                  <a:pt x="727" y="462"/>
                </a:moveTo>
                <a:lnTo>
                  <a:pt x="730" y="462"/>
                </a:lnTo>
                <a:lnTo>
                  <a:pt x="735" y="461"/>
                </a:lnTo>
                <a:lnTo>
                  <a:pt x="728" y="459"/>
                </a:lnTo>
                <a:lnTo>
                  <a:pt x="721" y="461"/>
                </a:lnTo>
                <a:lnTo>
                  <a:pt x="720" y="462"/>
                </a:lnTo>
                <a:lnTo>
                  <a:pt x="720" y="463"/>
                </a:lnTo>
                <a:lnTo>
                  <a:pt x="721" y="463"/>
                </a:lnTo>
                <a:lnTo>
                  <a:pt x="722" y="463"/>
                </a:lnTo>
                <a:lnTo>
                  <a:pt x="725" y="463"/>
                </a:lnTo>
                <a:lnTo>
                  <a:pt x="727" y="462"/>
                </a:lnTo>
                <a:lnTo>
                  <a:pt x="727" y="462"/>
                </a:lnTo>
                <a:lnTo>
                  <a:pt x="727" y="462"/>
                </a:lnTo>
                <a:close/>
                <a:moveTo>
                  <a:pt x="661" y="471"/>
                </a:moveTo>
                <a:lnTo>
                  <a:pt x="655" y="471"/>
                </a:lnTo>
                <a:lnTo>
                  <a:pt x="651" y="472"/>
                </a:lnTo>
                <a:lnTo>
                  <a:pt x="649" y="474"/>
                </a:lnTo>
                <a:lnTo>
                  <a:pt x="651" y="475"/>
                </a:lnTo>
                <a:lnTo>
                  <a:pt x="652" y="477"/>
                </a:lnTo>
                <a:lnTo>
                  <a:pt x="654" y="477"/>
                </a:lnTo>
                <a:lnTo>
                  <a:pt x="668" y="473"/>
                </a:lnTo>
                <a:lnTo>
                  <a:pt x="680" y="471"/>
                </a:lnTo>
                <a:lnTo>
                  <a:pt x="676" y="469"/>
                </a:lnTo>
                <a:lnTo>
                  <a:pt x="671" y="467"/>
                </a:lnTo>
                <a:lnTo>
                  <a:pt x="665" y="469"/>
                </a:lnTo>
                <a:lnTo>
                  <a:pt x="661" y="471"/>
                </a:lnTo>
                <a:lnTo>
                  <a:pt x="663" y="469"/>
                </a:lnTo>
                <a:lnTo>
                  <a:pt x="661" y="471"/>
                </a:lnTo>
                <a:close/>
                <a:moveTo>
                  <a:pt x="288" y="580"/>
                </a:moveTo>
                <a:lnTo>
                  <a:pt x="284" y="580"/>
                </a:lnTo>
                <a:lnTo>
                  <a:pt x="280" y="580"/>
                </a:lnTo>
                <a:lnTo>
                  <a:pt x="275" y="580"/>
                </a:lnTo>
                <a:lnTo>
                  <a:pt x="272" y="582"/>
                </a:lnTo>
                <a:lnTo>
                  <a:pt x="270" y="585"/>
                </a:lnTo>
                <a:lnTo>
                  <a:pt x="272" y="586"/>
                </a:lnTo>
                <a:lnTo>
                  <a:pt x="273" y="587"/>
                </a:lnTo>
                <a:lnTo>
                  <a:pt x="275" y="588"/>
                </a:lnTo>
                <a:lnTo>
                  <a:pt x="278" y="588"/>
                </a:lnTo>
                <a:lnTo>
                  <a:pt x="282" y="587"/>
                </a:lnTo>
                <a:lnTo>
                  <a:pt x="285" y="586"/>
                </a:lnTo>
                <a:lnTo>
                  <a:pt x="288" y="585"/>
                </a:lnTo>
                <a:lnTo>
                  <a:pt x="288" y="582"/>
                </a:lnTo>
                <a:lnTo>
                  <a:pt x="289" y="582"/>
                </a:lnTo>
                <a:lnTo>
                  <a:pt x="289" y="581"/>
                </a:lnTo>
                <a:lnTo>
                  <a:pt x="288" y="580"/>
                </a:lnTo>
                <a:lnTo>
                  <a:pt x="286" y="580"/>
                </a:lnTo>
                <a:lnTo>
                  <a:pt x="288" y="580"/>
                </a:lnTo>
                <a:close/>
                <a:moveTo>
                  <a:pt x="817" y="445"/>
                </a:moveTo>
                <a:lnTo>
                  <a:pt x="817" y="444"/>
                </a:lnTo>
                <a:lnTo>
                  <a:pt x="817" y="445"/>
                </a:lnTo>
                <a:lnTo>
                  <a:pt x="806" y="448"/>
                </a:lnTo>
                <a:lnTo>
                  <a:pt x="796" y="450"/>
                </a:lnTo>
                <a:lnTo>
                  <a:pt x="783" y="453"/>
                </a:lnTo>
                <a:lnTo>
                  <a:pt x="769" y="454"/>
                </a:lnTo>
                <a:lnTo>
                  <a:pt x="772" y="453"/>
                </a:lnTo>
                <a:lnTo>
                  <a:pt x="769" y="454"/>
                </a:lnTo>
                <a:lnTo>
                  <a:pt x="768" y="454"/>
                </a:lnTo>
                <a:lnTo>
                  <a:pt x="767" y="454"/>
                </a:lnTo>
                <a:lnTo>
                  <a:pt x="766" y="455"/>
                </a:lnTo>
                <a:lnTo>
                  <a:pt x="767" y="457"/>
                </a:lnTo>
                <a:lnTo>
                  <a:pt x="768" y="458"/>
                </a:lnTo>
                <a:lnTo>
                  <a:pt x="770" y="458"/>
                </a:lnTo>
                <a:lnTo>
                  <a:pt x="772" y="458"/>
                </a:lnTo>
                <a:lnTo>
                  <a:pt x="775" y="457"/>
                </a:lnTo>
                <a:lnTo>
                  <a:pt x="779" y="455"/>
                </a:lnTo>
                <a:lnTo>
                  <a:pt x="785" y="454"/>
                </a:lnTo>
                <a:lnTo>
                  <a:pt x="789" y="453"/>
                </a:lnTo>
                <a:lnTo>
                  <a:pt x="794" y="451"/>
                </a:lnTo>
                <a:lnTo>
                  <a:pt x="797" y="453"/>
                </a:lnTo>
                <a:lnTo>
                  <a:pt x="801" y="454"/>
                </a:lnTo>
                <a:lnTo>
                  <a:pt x="804" y="454"/>
                </a:lnTo>
                <a:lnTo>
                  <a:pt x="806" y="453"/>
                </a:lnTo>
                <a:lnTo>
                  <a:pt x="810" y="451"/>
                </a:lnTo>
                <a:lnTo>
                  <a:pt x="812" y="449"/>
                </a:lnTo>
                <a:lnTo>
                  <a:pt x="814" y="447"/>
                </a:lnTo>
                <a:lnTo>
                  <a:pt x="817" y="445"/>
                </a:lnTo>
                <a:close/>
                <a:moveTo>
                  <a:pt x="833" y="444"/>
                </a:moveTo>
                <a:lnTo>
                  <a:pt x="835" y="444"/>
                </a:lnTo>
                <a:lnTo>
                  <a:pt x="837" y="442"/>
                </a:lnTo>
                <a:lnTo>
                  <a:pt x="837" y="442"/>
                </a:lnTo>
                <a:lnTo>
                  <a:pt x="838" y="441"/>
                </a:lnTo>
                <a:lnTo>
                  <a:pt x="837" y="440"/>
                </a:lnTo>
                <a:lnTo>
                  <a:pt x="837" y="439"/>
                </a:lnTo>
                <a:lnTo>
                  <a:pt x="834" y="438"/>
                </a:lnTo>
                <a:lnTo>
                  <a:pt x="829" y="438"/>
                </a:lnTo>
                <a:lnTo>
                  <a:pt x="826" y="438"/>
                </a:lnTo>
                <a:lnTo>
                  <a:pt x="822" y="439"/>
                </a:lnTo>
                <a:lnTo>
                  <a:pt x="819" y="439"/>
                </a:lnTo>
                <a:lnTo>
                  <a:pt x="817" y="440"/>
                </a:lnTo>
                <a:lnTo>
                  <a:pt x="817" y="442"/>
                </a:lnTo>
                <a:lnTo>
                  <a:pt x="818" y="445"/>
                </a:lnTo>
                <a:lnTo>
                  <a:pt x="821" y="446"/>
                </a:lnTo>
                <a:lnTo>
                  <a:pt x="825" y="446"/>
                </a:lnTo>
                <a:lnTo>
                  <a:pt x="829" y="445"/>
                </a:lnTo>
                <a:lnTo>
                  <a:pt x="833" y="444"/>
                </a:lnTo>
                <a:lnTo>
                  <a:pt x="832" y="444"/>
                </a:lnTo>
                <a:lnTo>
                  <a:pt x="833" y="444"/>
                </a:lnTo>
                <a:close/>
                <a:moveTo>
                  <a:pt x="1038" y="497"/>
                </a:moveTo>
                <a:lnTo>
                  <a:pt x="1040" y="496"/>
                </a:lnTo>
                <a:lnTo>
                  <a:pt x="1040" y="495"/>
                </a:lnTo>
                <a:lnTo>
                  <a:pt x="1039" y="492"/>
                </a:lnTo>
                <a:lnTo>
                  <a:pt x="1036" y="491"/>
                </a:lnTo>
                <a:lnTo>
                  <a:pt x="1032" y="491"/>
                </a:lnTo>
                <a:lnTo>
                  <a:pt x="1027" y="494"/>
                </a:lnTo>
                <a:lnTo>
                  <a:pt x="1023" y="494"/>
                </a:lnTo>
                <a:lnTo>
                  <a:pt x="1018" y="494"/>
                </a:lnTo>
                <a:lnTo>
                  <a:pt x="1016" y="494"/>
                </a:lnTo>
                <a:lnTo>
                  <a:pt x="1014" y="494"/>
                </a:lnTo>
                <a:lnTo>
                  <a:pt x="1011" y="494"/>
                </a:lnTo>
                <a:lnTo>
                  <a:pt x="1010" y="496"/>
                </a:lnTo>
                <a:lnTo>
                  <a:pt x="1011" y="497"/>
                </a:lnTo>
                <a:lnTo>
                  <a:pt x="1014" y="497"/>
                </a:lnTo>
                <a:lnTo>
                  <a:pt x="1016" y="497"/>
                </a:lnTo>
                <a:lnTo>
                  <a:pt x="1018" y="497"/>
                </a:lnTo>
                <a:lnTo>
                  <a:pt x="1028" y="497"/>
                </a:lnTo>
                <a:lnTo>
                  <a:pt x="1038" y="497"/>
                </a:lnTo>
                <a:lnTo>
                  <a:pt x="1035" y="497"/>
                </a:lnTo>
                <a:lnTo>
                  <a:pt x="1038" y="497"/>
                </a:lnTo>
                <a:close/>
                <a:moveTo>
                  <a:pt x="1115" y="500"/>
                </a:moveTo>
                <a:lnTo>
                  <a:pt x="1117" y="500"/>
                </a:lnTo>
                <a:lnTo>
                  <a:pt x="1121" y="499"/>
                </a:lnTo>
                <a:lnTo>
                  <a:pt x="1123" y="498"/>
                </a:lnTo>
                <a:lnTo>
                  <a:pt x="1123" y="496"/>
                </a:lnTo>
                <a:lnTo>
                  <a:pt x="1122" y="494"/>
                </a:lnTo>
                <a:lnTo>
                  <a:pt x="1118" y="492"/>
                </a:lnTo>
                <a:lnTo>
                  <a:pt x="1115" y="491"/>
                </a:lnTo>
                <a:lnTo>
                  <a:pt x="1113" y="491"/>
                </a:lnTo>
                <a:lnTo>
                  <a:pt x="1110" y="491"/>
                </a:lnTo>
                <a:lnTo>
                  <a:pt x="1107" y="491"/>
                </a:lnTo>
                <a:lnTo>
                  <a:pt x="1105" y="492"/>
                </a:lnTo>
                <a:lnTo>
                  <a:pt x="1105" y="495"/>
                </a:lnTo>
                <a:lnTo>
                  <a:pt x="1106" y="498"/>
                </a:lnTo>
                <a:lnTo>
                  <a:pt x="1108" y="499"/>
                </a:lnTo>
                <a:lnTo>
                  <a:pt x="1112" y="499"/>
                </a:lnTo>
                <a:lnTo>
                  <a:pt x="1115" y="500"/>
                </a:lnTo>
                <a:lnTo>
                  <a:pt x="1114" y="500"/>
                </a:lnTo>
                <a:lnTo>
                  <a:pt x="1115" y="500"/>
                </a:lnTo>
                <a:close/>
                <a:moveTo>
                  <a:pt x="760" y="463"/>
                </a:moveTo>
                <a:lnTo>
                  <a:pt x="758" y="463"/>
                </a:lnTo>
                <a:lnTo>
                  <a:pt x="756" y="462"/>
                </a:lnTo>
                <a:lnTo>
                  <a:pt x="754" y="463"/>
                </a:lnTo>
                <a:lnTo>
                  <a:pt x="753" y="464"/>
                </a:lnTo>
                <a:lnTo>
                  <a:pt x="751" y="466"/>
                </a:lnTo>
                <a:lnTo>
                  <a:pt x="750" y="471"/>
                </a:lnTo>
                <a:lnTo>
                  <a:pt x="753" y="472"/>
                </a:lnTo>
                <a:lnTo>
                  <a:pt x="758" y="472"/>
                </a:lnTo>
                <a:lnTo>
                  <a:pt x="762" y="471"/>
                </a:lnTo>
                <a:lnTo>
                  <a:pt x="766" y="467"/>
                </a:lnTo>
                <a:lnTo>
                  <a:pt x="767" y="466"/>
                </a:lnTo>
                <a:lnTo>
                  <a:pt x="767" y="465"/>
                </a:lnTo>
                <a:lnTo>
                  <a:pt x="767" y="464"/>
                </a:lnTo>
                <a:lnTo>
                  <a:pt x="766" y="463"/>
                </a:lnTo>
                <a:lnTo>
                  <a:pt x="763" y="463"/>
                </a:lnTo>
                <a:lnTo>
                  <a:pt x="760" y="463"/>
                </a:lnTo>
                <a:lnTo>
                  <a:pt x="759" y="462"/>
                </a:lnTo>
                <a:lnTo>
                  <a:pt x="760" y="463"/>
                </a:lnTo>
                <a:close/>
                <a:moveTo>
                  <a:pt x="621" y="482"/>
                </a:moveTo>
                <a:lnTo>
                  <a:pt x="627" y="481"/>
                </a:lnTo>
                <a:lnTo>
                  <a:pt x="632" y="480"/>
                </a:lnTo>
                <a:lnTo>
                  <a:pt x="638" y="478"/>
                </a:lnTo>
                <a:lnTo>
                  <a:pt x="643" y="474"/>
                </a:lnTo>
                <a:lnTo>
                  <a:pt x="635" y="475"/>
                </a:lnTo>
                <a:lnTo>
                  <a:pt x="627" y="477"/>
                </a:lnTo>
                <a:lnTo>
                  <a:pt x="620" y="478"/>
                </a:lnTo>
                <a:lnTo>
                  <a:pt x="612" y="480"/>
                </a:lnTo>
                <a:lnTo>
                  <a:pt x="605" y="481"/>
                </a:lnTo>
                <a:lnTo>
                  <a:pt x="597" y="482"/>
                </a:lnTo>
                <a:lnTo>
                  <a:pt x="590" y="484"/>
                </a:lnTo>
                <a:lnTo>
                  <a:pt x="582" y="487"/>
                </a:lnTo>
                <a:lnTo>
                  <a:pt x="593" y="488"/>
                </a:lnTo>
                <a:lnTo>
                  <a:pt x="602" y="486"/>
                </a:lnTo>
                <a:lnTo>
                  <a:pt x="611" y="483"/>
                </a:lnTo>
                <a:lnTo>
                  <a:pt x="621" y="482"/>
                </a:lnTo>
                <a:lnTo>
                  <a:pt x="622" y="481"/>
                </a:lnTo>
                <a:lnTo>
                  <a:pt x="619" y="481"/>
                </a:lnTo>
                <a:lnTo>
                  <a:pt x="616" y="482"/>
                </a:lnTo>
                <a:lnTo>
                  <a:pt x="621" y="482"/>
                </a:lnTo>
                <a:close/>
                <a:moveTo>
                  <a:pt x="266" y="558"/>
                </a:moveTo>
                <a:lnTo>
                  <a:pt x="266" y="555"/>
                </a:lnTo>
                <a:lnTo>
                  <a:pt x="265" y="553"/>
                </a:lnTo>
                <a:lnTo>
                  <a:pt x="262" y="550"/>
                </a:lnTo>
                <a:lnTo>
                  <a:pt x="259" y="549"/>
                </a:lnTo>
                <a:lnTo>
                  <a:pt x="257" y="549"/>
                </a:lnTo>
                <a:lnTo>
                  <a:pt x="254" y="550"/>
                </a:lnTo>
                <a:lnTo>
                  <a:pt x="253" y="553"/>
                </a:lnTo>
                <a:lnTo>
                  <a:pt x="252" y="556"/>
                </a:lnTo>
                <a:lnTo>
                  <a:pt x="253" y="558"/>
                </a:lnTo>
                <a:lnTo>
                  <a:pt x="254" y="561"/>
                </a:lnTo>
                <a:lnTo>
                  <a:pt x="257" y="563"/>
                </a:lnTo>
                <a:lnTo>
                  <a:pt x="259" y="564"/>
                </a:lnTo>
                <a:lnTo>
                  <a:pt x="261" y="564"/>
                </a:lnTo>
                <a:lnTo>
                  <a:pt x="264" y="563"/>
                </a:lnTo>
                <a:lnTo>
                  <a:pt x="266" y="562"/>
                </a:lnTo>
                <a:lnTo>
                  <a:pt x="266" y="558"/>
                </a:lnTo>
                <a:lnTo>
                  <a:pt x="267" y="557"/>
                </a:lnTo>
                <a:lnTo>
                  <a:pt x="266" y="558"/>
                </a:lnTo>
                <a:close/>
                <a:moveTo>
                  <a:pt x="647" y="135"/>
                </a:moveTo>
                <a:lnTo>
                  <a:pt x="648" y="135"/>
                </a:lnTo>
                <a:lnTo>
                  <a:pt x="649" y="134"/>
                </a:lnTo>
                <a:lnTo>
                  <a:pt x="641" y="135"/>
                </a:lnTo>
                <a:lnTo>
                  <a:pt x="633" y="138"/>
                </a:lnTo>
                <a:lnTo>
                  <a:pt x="627" y="139"/>
                </a:lnTo>
                <a:lnTo>
                  <a:pt x="620" y="140"/>
                </a:lnTo>
                <a:lnTo>
                  <a:pt x="619" y="143"/>
                </a:lnTo>
                <a:lnTo>
                  <a:pt x="619" y="146"/>
                </a:lnTo>
                <a:lnTo>
                  <a:pt x="616" y="149"/>
                </a:lnTo>
                <a:lnTo>
                  <a:pt x="615" y="152"/>
                </a:lnTo>
                <a:lnTo>
                  <a:pt x="623" y="150"/>
                </a:lnTo>
                <a:lnTo>
                  <a:pt x="631" y="148"/>
                </a:lnTo>
                <a:lnTo>
                  <a:pt x="633" y="145"/>
                </a:lnTo>
                <a:lnTo>
                  <a:pt x="637" y="141"/>
                </a:lnTo>
                <a:lnTo>
                  <a:pt x="638" y="140"/>
                </a:lnTo>
                <a:lnTo>
                  <a:pt x="639" y="139"/>
                </a:lnTo>
                <a:lnTo>
                  <a:pt x="641" y="140"/>
                </a:lnTo>
                <a:lnTo>
                  <a:pt x="644" y="141"/>
                </a:lnTo>
                <a:lnTo>
                  <a:pt x="643" y="139"/>
                </a:lnTo>
                <a:lnTo>
                  <a:pt x="644" y="138"/>
                </a:lnTo>
                <a:lnTo>
                  <a:pt x="645" y="137"/>
                </a:lnTo>
                <a:lnTo>
                  <a:pt x="647" y="135"/>
                </a:lnTo>
                <a:lnTo>
                  <a:pt x="646" y="135"/>
                </a:lnTo>
                <a:lnTo>
                  <a:pt x="647" y="135"/>
                </a:lnTo>
                <a:close/>
                <a:moveTo>
                  <a:pt x="714" y="484"/>
                </a:moveTo>
                <a:lnTo>
                  <a:pt x="704" y="486"/>
                </a:lnTo>
                <a:lnTo>
                  <a:pt x="694" y="487"/>
                </a:lnTo>
                <a:lnTo>
                  <a:pt x="684" y="488"/>
                </a:lnTo>
                <a:lnTo>
                  <a:pt x="673" y="490"/>
                </a:lnTo>
                <a:lnTo>
                  <a:pt x="671" y="492"/>
                </a:lnTo>
                <a:lnTo>
                  <a:pt x="669" y="495"/>
                </a:lnTo>
                <a:lnTo>
                  <a:pt x="669" y="498"/>
                </a:lnTo>
                <a:lnTo>
                  <a:pt x="671" y="500"/>
                </a:lnTo>
                <a:lnTo>
                  <a:pt x="677" y="502"/>
                </a:lnTo>
                <a:lnTo>
                  <a:pt x="682" y="500"/>
                </a:lnTo>
                <a:lnTo>
                  <a:pt x="701" y="498"/>
                </a:lnTo>
                <a:lnTo>
                  <a:pt x="720" y="496"/>
                </a:lnTo>
                <a:lnTo>
                  <a:pt x="739" y="494"/>
                </a:lnTo>
                <a:lnTo>
                  <a:pt x="758" y="490"/>
                </a:lnTo>
                <a:lnTo>
                  <a:pt x="750" y="488"/>
                </a:lnTo>
                <a:lnTo>
                  <a:pt x="742" y="488"/>
                </a:lnTo>
                <a:lnTo>
                  <a:pt x="734" y="489"/>
                </a:lnTo>
                <a:lnTo>
                  <a:pt x="726" y="490"/>
                </a:lnTo>
                <a:lnTo>
                  <a:pt x="711" y="492"/>
                </a:lnTo>
                <a:lnTo>
                  <a:pt x="695" y="492"/>
                </a:lnTo>
                <a:lnTo>
                  <a:pt x="701" y="490"/>
                </a:lnTo>
                <a:lnTo>
                  <a:pt x="706" y="489"/>
                </a:lnTo>
                <a:lnTo>
                  <a:pt x="709" y="489"/>
                </a:lnTo>
                <a:lnTo>
                  <a:pt x="711" y="488"/>
                </a:lnTo>
                <a:lnTo>
                  <a:pt x="713" y="487"/>
                </a:lnTo>
                <a:lnTo>
                  <a:pt x="714" y="484"/>
                </a:lnTo>
                <a:lnTo>
                  <a:pt x="709" y="486"/>
                </a:lnTo>
                <a:lnTo>
                  <a:pt x="714" y="484"/>
                </a:lnTo>
                <a:close/>
                <a:moveTo>
                  <a:pt x="863" y="477"/>
                </a:moveTo>
                <a:lnTo>
                  <a:pt x="861" y="474"/>
                </a:lnTo>
                <a:lnTo>
                  <a:pt x="857" y="474"/>
                </a:lnTo>
                <a:lnTo>
                  <a:pt x="853" y="475"/>
                </a:lnTo>
                <a:lnTo>
                  <a:pt x="849" y="479"/>
                </a:lnTo>
                <a:lnTo>
                  <a:pt x="844" y="481"/>
                </a:lnTo>
                <a:lnTo>
                  <a:pt x="838" y="481"/>
                </a:lnTo>
                <a:lnTo>
                  <a:pt x="833" y="482"/>
                </a:lnTo>
                <a:lnTo>
                  <a:pt x="827" y="481"/>
                </a:lnTo>
                <a:lnTo>
                  <a:pt x="813" y="481"/>
                </a:lnTo>
                <a:lnTo>
                  <a:pt x="800" y="482"/>
                </a:lnTo>
                <a:lnTo>
                  <a:pt x="794" y="482"/>
                </a:lnTo>
                <a:lnTo>
                  <a:pt x="788" y="482"/>
                </a:lnTo>
                <a:lnTo>
                  <a:pt x="786" y="483"/>
                </a:lnTo>
                <a:lnTo>
                  <a:pt x="784" y="484"/>
                </a:lnTo>
                <a:lnTo>
                  <a:pt x="781" y="487"/>
                </a:lnTo>
                <a:lnTo>
                  <a:pt x="781" y="489"/>
                </a:lnTo>
                <a:lnTo>
                  <a:pt x="812" y="487"/>
                </a:lnTo>
                <a:lnTo>
                  <a:pt x="844" y="484"/>
                </a:lnTo>
                <a:lnTo>
                  <a:pt x="875" y="482"/>
                </a:lnTo>
                <a:lnTo>
                  <a:pt x="906" y="478"/>
                </a:lnTo>
                <a:lnTo>
                  <a:pt x="896" y="477"/>
                </a:lnTo>
                <a:lnTo>
                  <a:pt x="887" y="477"/>
                </a:lnTo>
                <a:lnTo>
                  <a:pt x="880" y="477"/>
                </a:lnTo>
                <a:lnTo>
                  <a:pt x="874" y="477"/>
                </a:lnTo>
                <a:lnTo>
                  <a:pt x="871" y="473"/>
                </a:lnTo>
                <a:lnTo>
                  <a:pt x="868" y="473"/>
                </a:lnTo>
                <a:lnTo>
                  <a:pt x="867" y="475"/>
                </a:lnTo>
                <a:lnTo>
                  <a:pt x="863" y="477"/>
                </a:lnTo>
                <a:lnTo>
                  <a:pt x="863" y="477"/>
                </a:lnTo>
                <a:lnTo>
                  <a:pt x="863" y="477"/>
                </a:lnTo>
                <a:close/>
                <a:moveTo>
                  <a:pt x="870" y="473"/>
                </a:moveTo>
                <a:lnTo>
                  <a:pt x="870" y="473"/>
                </a:lnTo>
                <a:lnTo>
                  <a:pt x="870" y="473"/>
                </a:lnTo>
                <a:close/>
                <a:moveTo>
                  <a:pt x="300" y="565"/>
                </a:moveTo>
                <a:lnTo>
                  <a:pt x="332" y="554"/>
                </a:lnTo>
                <a:lnTo>
                  <a:pt x="364" y="545"/>
                </a:lnTo>
                <a:lnTo>
                  <a:pt x="397" y="534"/>
                </a:lnTo>
                <a:lnTo>
                  <a:pt x="429" y="527"/>
                </a:lnTo>
                <a:lnTo>
                  <a:pt x="435" y="524"/>
                </a:lnTo>
                <a:lnTo>
                  <a:pt x="442" y="523"/>
                </a:lnTo>
                <a:lnTo>
                  <a:pt x="449" y="522"/>
                </a:lnTo>
                <a:lnTo>
                  <a:pt x="456" y="520"/>
                </a:lnTo>
                <a:lnTo>
                  <a:pt x="458" y="519"/>
                </a:lnTo>
                <a:lnTo>
                  <a:pt x="459" y="516"/>
                </a:lnTo>
                <a:lnTo>
                  <a:pt x="462" y="516"/>
                </a:lnTo>
                <a:lnTo>
                  <a:pt x="465" y="516"/>
                </a:lnTo>
                <a:lnTo>
                  <a:pt x="468" y="516"/>
                </a:lnTo>
                <a:lnTo>
                  <a:pt x="471" y="515"/>
                </a:lnTo>
                <a:lnTo>
                  <a:pt x="475" y="514"/>
                </a:lnTo>
                <a:lnTo>
                  <a:pt x="480" y="513"/>
                </a:lnTo>
                <a:lnTo>
                  <a:pt x="494" y="511"/>
                </a:lnTo>
                <a:lnTo>
                  <a:pt x="508" y="507"/>
                </a:lnTo>
                <a:lnTo>
                  <a:pt x="515" y="504"/>
                </a:lnTo>
                <a:lnTo>
                  <a:pt x="522" y="502"/>
                </a:lnTo>
                <a:lnTo>
                  <a:pt x="524" y="502"/>
                </a:lnTo>
                <a:lnTo>
                  <a:pt x="525" y="503"/>
                </a:lnTo>
                <a:lnTo>
                  <a:pt x="528" y="503"/>
                </a:lnTo>
                <a:lnTo>
                  <a:pt x="528" y="500"/>
                </a:lnTo>
                <a:lnTo>
                  <a:pt x="540" y="498"/>
                </a:lnTo>
                <a:lnTo>
                  <a:pt x="554" y="496"/>
                </a:lnTo>
                <a:lnTo>
                  <a:pt x="560" y="495"/>
                </a:lnTo>
                <a:lnTo>
                  <a:pt x="565" y="494"/>
                </a:lnTo>
                <a:lnTo>
                  <a:pt x="572" y="491"/>
                </a:lnTo>
                <a:lnTo>
                  <a:pt x="577" y="488"/>
                </a:lnTo>
                <a:lnTo>
                  <a:pt x="560" y="490"/>
                </a:lnTo>
                <a:lnTo>
                  <a:pt x="544" y="495"/>
                </a:lnTo>
                <a:lnTo>
                  <a:pt x="533" y="496"/>
                </a:lnTo>
                <a:lnTo>
                  <a:pt x="524" y="498"/>
                </a:lnTo>
                <a:lnTo>
                  <a:pt x="524" y="498"/>
                </a:lnTo>
                <a:lnTo>
                  <a:pt x="523" y="499"/>
                </a:lnTo>
                <a:lnTo>
                  <a:pt x="522" y="500"/>
                </a:lnTo>
                <a:lnTo>
                  <a:pt x="520" y="500"/>
                </a:lnTo>
                <a:lnTo>
                  <a:pt x="515" y="500"/>
                </a:lnTo>
                <a:lnTo>
                  <a:pt x="511" y="502"/>
                </a:lnTo>
                <a:lnTo>
                  <a:pt x="501" y="503"/>
                </a:lnTo>
                <a:lnTo>
                  <a:pt x="492" y="505"/>
                </a:lnTo>
                <a:lnTo>
                  <a:pt x="483" y="507"/>
                </a:lnTo>
                <a:lnTo>
                  <a:pt x="474" y="511"/>
                </a:lnTo>
                <a:lnTo>
                  <a:pt x="465" y="512"/>
                </a:lnTo>
                <a:lnTo>
                  <a:pt x="456" y="513"/>
                </a:lnTo>
                <a:lnTo>
                  <a:pt x="447" y="515"/>
                </a:lnTo>
                <a:lnTo>
                  <a:pt x="439" y="517"/>
                </a:lnTo>
                <a:lnTo>
                  <a:pt x="429" y="520"/>
                </a:lnTo>
                <a:lnTo>
                  <a:pt x="420" y="523"/>
                </a:lnTo>
                <a:lnTo>
                  <a:pt x="412" y="525"/>
                </a:lnTo>
                <a:lnTo>
                  <a:pt x="402" y="529"/>
                </a:lnTo>
                <a:lnTo>
                  <a:pt x="392" y="531"/>
                </a:lnTo>
                <a:lnTo>
                  <a:pt x="383" y="533"/>
                </a:lnTo>
                <a:lnTo>
                  <a:pt x="373" y="537"/>
                </a:lnTo>
                <a:lnTo>
                  <a:pt x="364" y="539"/>
                </a:lnTo>
                <a:lnTo>
                  <a:pt x="344" y="545"/>
                </a:lnTo>
                <a:lnTo>
                  <a:pt x="324" y="550"/>
                </a:lnTo>
                <a:lnTo>
                  <a:pt x="306" y="557"/>
                </a:lnTo>
                <a:lnTo>
                  <a:pt x="286" y="564"/>
                </a:lnTo>
                <a:lnTo>
                  <a:pt x="290" y="566"/>
                </a:lnTo>
                <a:lnTo>
                  <a:pt x="293" y="566"/>
                </a:lnTo>
                <a:lnTo>
                  <a:pt x="297" y="566"/>
                </a:lnTo>
                <a:lnTo>
                  <a:pt x="300" y="565"/>
                </a:lnTo>
                <a:lnTo>
                  <a:pt x="306" y="563"/>
                </a:lnTo>
                <a:lnTo>
                  <a:pt x="305" y="563"/>
                </a:lnTo>
                <a:lnTo>
                  <a:pt x="301" y="565"/>
                </a:lnTo>
                <a:lnTo>
                  <a:pt x="300" y="565"/>
                </a:lnTo>
                <a:close/>
                <a:moveTo>
                  <a:pt x="108" y="588"/>
                </a:moveTo>
                <a:lnTo>
                  <a:pt x="115" y="586"/>
                </a:lnTo>
                <a:lnTo>
                  <a:pt x="121" y="583"/>
                </a:lnTo>
                <a:lnTo>
                  <a:pt x="128" y="581"/>
                </a:lnTo>
                <a:lnTo>
                  <a:pt x="135" y="579"/>
                </a:lnTo>
                <a:lnTo>
                  <a:pt x="145" y="577"/>
                </a:lnTo>
                <a:lnTo>
                  <a:pt x="155" y="573"/>
                </a:lnTo>
                <a:lnTo>
                  <a:pt x="166" y="570"/>
                </a:lnTo>
                <a:lnTo>
                  <a:pt x="176" y="567"/>
                </a:lnTo>
                <a:lnTo>
                  <a:pt x="184" y="564"/>
                </a:lnTo>
                <a:lnTo>
                  <a:pt x="193" y="562"/>
                </a:lnTo>
                <a:lnTo>
                  <a:pt x="200" y="562"/>
                </a:lnTo>
                <a:lnTo>
                  <a:pt x="208" y="561"/>
                </a:lnTo>
                <a:lnTo>
                  <a:pt x="214" y="558"/>
                </a:lnTo>
                <a:lnTo>
                  <a:pt x="217" y="555"/>
                </a:lnTo>
                <a:lnTo>
                  <a:pt x="219" y="554"/>
                </a:lnTo>
                <a:lnTo>
                  <a:pt x="221" y="554"/>
                </a:lnTo>
                <a:lnTo>
                  <a:pt x="225" y="554"/>
                </a:lnTo>
                <a:lnTo>
                  <a:pt x="227" y="555"/>
                </a:lnTo>
                <a:lnTo>
                  <a:pt x="229" y="556"/>
                </a:lnTo>
                <a:lnTo>
                  <a:pt x="231" y="558"/>
                </a:lnTo>
                <a:lnTo>
                  <a:pt x="232" y="560"/>
                </a:lnTo>
                <a:lnTo>
                  <a:pt x="232" y="561"/>
                </a:lnTo>
                <a:lnTo>
                  <a:pt x="232" y="562"/>
                </a:lnTo>
                <a:lnTo>
                  <a:pt x="233" y="563"/>
                </a:lnTo>
                <a:lnTo>
                  <a:pt x="234" y="563"/>
                </a:lnTo>
                <a:lnTo>
                  <a:pt x="236" y="563"/>
                </a:lnTo>
                <a:lnTo>
                  <a:pt x="236" y="562"/>
                </a:lnTo>
                <a:lnTo>
                  <a:pt x="237" y="561"/>
                </a:lnTo>
                <a:lnTo>
                  <a:pt x="237" y="556"/>
                </a:lnTo>
                <a:lnTo>
                  <a:pt x="236" y="554"/>
                </a:lnTo>
                <a:lnTo>
                  <a:pt x="233" y="552"/>
                </a:lnTo>
                <a:lnTo>
                  <a:pt x="229" y="549"/>
                </a:lnTo>
                <a:lnTo>
                  <a:pt x="220" y="547"/>
                </a:lnTo>
                <a:lnTo>
                  <a:pt x="214" y="547"/>
                </a:lnTo>
                <a:lnTo>
                  <a:pt x="206" y="549"/>
                </a:lnTo>
                <a:lnTo>
                  <a:pt x="196" y="553"/>
                </a:lnTo>
                <a:lnTo>
                  <a:pt x="187" y="556"/>
                </a:lnTo>
                <a:lnTo>
                  <a:pt x="179" y="560"/>
                </a:lnTo>
                <a:lnTo>
                  <a:pt x="171" y="562"/>
                </a:lnTo>
                <a:lnTo>
                  <a:pt x="162" y="564"/>
                </a:lnTo>
                <a:lnTo>
                  <a:pt x="154" y="565"/>
                </a:lnTo>
                <a:lnTo>
                  <a:pt x="146" y="567"/>
                </a:lnTo>
                <a:lnTo>
                  <a:pt x="137" y="572"/>
                </a:lnTo>
                <a:lnTo>
                  <a:pt x="128" y="575"/>
                </a:lnTo>
                <a:lnTo>
                  <a:pt x="120" y="579"/>
                </a:lnTo>
                <a:lnTo>
                  <a:pt x="111" y="582"/>
                </a:lnTo>
                <a:lnTo>
                  <a:pt x="100" y="587"/>
                </a:lnTo>
                <a:lnTo>
                  <a:pt x="89" y="590"/>
                </a:lnTo>
                <a:lnTo>
                  <a:pt x="78" y="595"/>
                </a:lnTo>
                <a:lnTo>
                  <a:pt x="68" y="599"/>
                </a:lnTo>
                <a:lnTo>
                  <a:pt x="68" y="602"/>
                </a:lnTo>
                <a:lnTo>
                  <a:pt x="69" y="603"/>
                </a:lnTo>
                <a:lnTo>
                  <a:pt x="79" y="598"/>
                </a:lnTo>
                <a:lnTo>
                  <a:pt x="91" y="595"/>
                </a:lnTo>
                <a:lnTo>
                  <a:pt x="95" y="592"/>
                </a:lnTo>
                <a:lnTo>
                  <a:pt x="100" y="592"/>
                </a:lnTo>
                <a:lnTo>
                  <a:pt x="104" y="590"/>
                </a:lnTo>
                <a:lnTo>
                  <a:pt x="108" y="588"/>
                </a:lnTo>
                <a:lnTo>
                  <a:pt x="108" y="589"/>
                </a:lnTo>
                <a:lnTo>
                  <a:pt x="108" y="588"/>
                </a:lnTo>
                <a:close/>
                <a:moveTo>
                  <a:pt x="321" y="575"/>
                </a:moveTo>
                <a:lnTo>
                  <a:pt x="321" y="577"/>
                </a:lnTo>
                <a:lnTo>
                  <a:pt x="321" y="578"/>
                </a:lnTo>
                <a:lnTo>
                  <a:pt x="319" y="578"/>
                </a:lnTo>
                <a:lnTo>
                  <a:pt x="318" y="578"/>
                </a:lnTo>
                <a:lnTo>
                  <a:pt x="316" y="578"/>
                </a:lnTo>
                <a:lnTo>
                  <a:pt x="315" y="579"/>
                </a:lnTo>
                <a:lnTo>
                  <a:pt x="315" y="575"/>
                </a:lnTo>
                <a:lnTo>
                  <a:pt x="316" y="575"/>
                </a:lnTo>
                <a:lnTo>
                  <a:pt x="318" y="575"/>
                </a:lnTo>
                <a:lnTo>
                  <a:pt x="321" y="575"/>
                </a:lnTo>
                <a:close/>
                <a:moveTo>
                  <a:pt x="108" y="766"/>
                </a:moveTo>
                <a:lnTo>
                  <a:pt x="110" y="763"/>
                </a:lnTo>
                <a:lnTo>
                  <a:pt x="115" y="760"/>
                </a:lnTo>
                <a:lnTo>
                  <a:pt x="119" y="756"/>
                </a:lnTo>
                <a:lnTo>
                  <a:pt x="125" y="754"/>
                </a:lnTo>
                <a:lnTo>
                  <a:pt x="120" y="758"/>
                </a:lnTo>
                <a:lnTo>
                  <a:pt x="117" y="762"/>
                </a:lnTo>
                <a:lnTo>
                  <a:pt x="112" y="765"/>
                </a:lnTo>
                <a:lnTo>
                  <a:pt x="108" y="766"/>
                </a:lnTo>
                <a:close/>
                <a:moveTo>
                  <a:pt x="199" y="628"/>
                </a:moveTo>
                <a:lnTo>
                  <a:pt x="199" y="628"/>
                </a:lnTo>
                <a:lnTo>
                  <a:pt x="200" y="627"/>
                </a:lnTo>
                <a:lnTo>
                  <a:pt x="199" y="628"/>
                </a:lnTo>
                <a:lnTo>
                  <a:pt x="199" y="628"/>
                </a:lnTo>
                <a:close/>
                <a:moveTo>
                  <a:pt x="200" y="624"/>
                </a:moveTo>
                <a:lnTo>
                  <a:pt x="199" y="624"/>
                </a:lnTo>
                <a:lnTo>
                  <a:pt x="198" y="624"/>
                </a:lnTo>
                <a:lnTo>
                  <a:pt x="196" y="623"/>
                </a:lnTo>
                <a:lnTo>
                  <a:pt x="196" y="622"/>
                </a:lnTo>
                <a:lnTo>
                  <a:pt x="200" y="622"/>
                </a:lnTo>
                <a:lnTo>
                  <a:pt x="204" y="622"/>
                </a:lnTo>
                <a:lnTo>
                  <a:pt x="204" y="623"/>
                </a:lnTo>
                <a:lnTo>
                  <a:pt x="203" y="624"/>
                </a:lnTo>
                <a:lnTo>
                  <a:pt x="202" y="624"/>
                </a:lnTo>
                <a:lnTo>
                  <a:pt x="200" y="624"/>
                </a:lnTo>
                <a:lnTo>
                  <a:pt x="200" y="624"/>
                </a:lnTo>
                <a:lnTo>
                  <a:pt x="200" y="624"/>
                </a:lnTo>
                <a:close/>
                <a:moveTo>
                  <a:pt x="473" y="665"/>
                </a:moveTo>
                <a:lnTo>
                  <a:pt x="476" y="661"/>
                </a:lnTo>
                <a:lnTo>
                  <a:pt x="482" y="658"/>
                </a:lnTo>
                <a:lnTo>
                  <a:pt x="484" y="658"/>
                </a:lnTo>
                <a:lnTo>
                  <a:pt x="487" y="658"/>
                </a:lnTo>
                <a:lnTo>
                  <a:pt x="490" y="660"/>
                </a:lnTo>
                <a:lnTo>
                  <a:pt x="494" y="661"/>
                </a:lnTo>
                <a:lnTo>
                  <a:pt x="482" y="663"/>
                </a:lnTo>
                <a:lnTo>
                  <a:pt x="473" y="665"/>
                </a:lnTo>
                <a:close/>
                <a:moveTo>
                  <a:pt x="1035" y="563"/>
                </a:moveTo>
                <a:lnTo>
                  <a:pt x="1026" y="563"/>
                </a:lnTo>
                <a:lnTo>
                  <a:pt x="1018" y="563"/>
                </a:lnTo>
                <a:lnTo>
                  <a:pt x="1009" y="563"/>
                </a:lnTo>
                <a:lnTo>
                  <a:pt x="1001" y="563"/>
                </a:lnTo>
                <a:lnTo>
                  <a:pt x="1005" y="561"/>
                </a:lnTo>
                <a:lnTo>
                  <a:pt x="1010" y="560"/>
                </a:lnTo>
                <a:lnTo>
                  <a:pt x="1015" y="560"/>
                </a:lnTo>
                <a:lnTo>
                  <a:pt x="1019" y="558"/>
                </a:lnTo>
                <a:lnTo>
                  <a:pt x="1025" y="560"/>
                </a:lnTo>
                <a:lnTo>
                  <a:pt x="1030" y="560"/>
                </a:lnTo>
                <a:lnTo>
                  <a:pt x="1033" y="561"/>
                </a:lnTo>
                <a:lnTo>
                  <a:pt x="1036" y="561"/>
                </a:lnTo>
                <a:lnTo>
                  <a:pt x="1035" y="562"/>
                </a:lnTo>
                <a:lnTo>
                  <a:pt x="1035" y="563"/>
                </a:lnTo>
                <a:close/>
                <a:moveTo>
                  <a:pt x="94" y="511"/>
                </a:moveTo>
                <a:lnTo>
                  <a:pt x="93" y="509"/>
                </a:lnTo>
                <a:lnTo>
                  <a:pt x="92" y="507"/>
                </a:lnTo>
                <a:lnTo>
                  <a:pt x="93" y="505"/>
                </a:lnTo>
                <a:lnTo>
                  <a:pt x="93" y="504"/>
                </a:lnTo>
                <a:lnTo>
                  <a:pt x="100" y="503"/>
                </a:lnTo>
                <a:lnTo>
                  <a:pt x="105" y="504"/>
                </a:lnTo>
                <a:lnTo>
                  <a:pt x="103" y="506"/>
                </a:lnTo>
                <a:lnTo>
                  <a:pt x="101" y="508"/>
                </a:lnTo>
                <a:lnTo>
                  <a:pt x="97" y="511"/>
                </a:lnTo>
                <a:lnTo>
                  <a:pt x="94" y="511"/>
                </a:lnTo>
                <a:lnTo>
                  <a:pt x="95" y="511"/>
                </a:lnTo>
                <a:lnTo>
                  <a:pt x="94" y="511"/>
                </a:lnTo>
                <a:close/>
                <a:moveTo>
                  <a:pt x="285" y="145"/>
                </a:moveTo>
                <a:lnTo>
                  <a:pt x="288" y="145"/>
                </a:lnTo>
                <a:lnTo>
                  <a:pt x="290" y="147"/>
                </a:lnTo>
                <a:lnTo>
                  <a:pt x="288" y="147"/>
                </a:lnTo>
                <a:lnTo>
                  <a:pt x="285" y="148"/>
                </a:lnTo>
                <a:lnTo>
                  <a:pt x="284" y="147"/>
                </a:lnTo>
                <a:lnTo>
                  <a:pt x="284" y="146"/>
                </a:lnTo>
                <a:lnTo>
                  <a:pt x="284" y="145"/>
                </a:lnTo>
                <a:lnTo>
                  <a:pt x="285" y="145"/>
                </a:lnTo>
                <a:lnTo>
                  <a:pt x="285" y="145"/>
                </a:lnTo>
                <a:lnTo>
                  <a:pt x="285" y="145"/>
                </a:lnTo>
                <a:close/>
                <a:moveTo>
                  <a:pt x="268" y="525"/>
                </a:moveTo>
                <a:lnTo>
                  <a:pt x="275" y="521"/>
                </a:lnTo>
                <a:lnTo>
                  <a:pt x="283" y="519"/>
                </a:lnTo>
                <a:lnTo>
                  <a:pt x="292" y="516"/>
                </a:lnTo>
                <a:lnTo>
                  <a:pt x="302" y="515"/>
                </a:lnTo>
                <a:lnTo>
                  <a:pt x="293" y="520"/>
                </a:lnTo>
                <a:lnTo>
                  <a:pt x="285" y="522"/>
                </a:lnTo>
                <a:lnTo>
                  <a:pt x="276" y="524"/>
                </a:lnTo>
                <a:lnTo>
                  <a:pt x="268" y="525"/>
                </a:lnTo>
                <a:close/>
                <a:moveTo>
                  <a:pt x="597" y="109"/>
                </a:moveTo>
                <a:lnTo>
                  <a:pt x="595" y="109"/>
                </a:lnTo>
                <a:lnTo>
                  <a:pt x="594" y="109"/>
                </a:lnTo>
                <a:lnTo>
                  <a:pt x="595" y="109"/>
                </a:lnTo>
                <a:lnTo>
                  <a:pt x="597" y="109"/>
                </a:lnTo>
                <a:close/>
                <a:moveTo>
                  <a:pt x="479" y="147"/>
                </a:moveTo>
                <a:lnTo>
                  <a:pt x="481" y="147"/>
                </a:lnTo>
                <a:lnTo>
                  <a:pt x="482" y="147"/>
                </a:lnTo>
                <a:lnTo>
                  <a:pt x="494" y="143"/>
                </a:lnTo>
                <a:lnTo>
                  <a:pt x="506" y="138"/>
                </a:lnTo>
                <a:lnTo>
                  <a:pt x="522" y="132"/>
                </a:lnTo>
                <a:lnTo>
                  <a:pt x="537" y="126"/>
                </a:lnTo>
                <a:lnTo>
                  <a:pt x="552" y="122"/>
                </a:lnTo>
                <a:lnTo>
                  <a:pt x="565" y="117"/>
                </a:lnTo>
                <a:lnTo>
                  <a:pt x="571" y="115"/>
                </a:lnTo>
                <a:lnTo>
                  <a:pt x="578" y="112"/>
                </a:lnTo>
                <a:lnTo>
                  <a:pt x="581" y="110"/>
                </a:lnTo>
                <a:lnTo>
                  <a:pt x="585" y="110"/>
                </a:lnTo>
                <a:lnTo>
                  <a:pt x="587" y="110"/>
                </a:lnTo>
                <a:lnTo>
                  <a:pt x="590" y="112"/>
                </a:lnTo>
                <a:lnTo>
                  <a:pt x="574" y="118"/>
                </a:lnTo>
                <a:lnTo>
                  <a:pt x="558" y="123"/>
                </a:lnTo>
                <a:lnTo>
                  <a:pt x="541" y="130"/>
                </a:lnTo>
                <a:lnTo>
                  <a:pt x="525" y="137"/>
                </a:lnTo>
                <a:lnTo>
                  <a:pt x="509" y="142"/>
                </a:lnTo>
                <a:lnTo>
                  <a:pt x="494" y="147"/>
                </a:lnTo>
                <a:lnTo>
                  <a:pt x="489" y="148"/>
                </a:lnTo>
                <a:lnTo>
                  <a:pt x="484" y="148"/>
                </a:lnTo>
                <a:lnTo>
                  <a:pt x="482" y="150"/>
                </a:lnTo>
                <a:lnTo>
                  <a:pt x="480" y="151"/>
                </a:lnTo>
                <a:lnTo>
                  <a:pt x="478" y="151"/>
                </a:lnTo>
                <a:lnTo>
                  <a:pt x="475" y="150"/>
                </a:lnTo>
                <a:lnTo>
                  <a:pt x="476" y="149"/>
                </a:lnTo>
                <a:lnTo>
                  <a:pt x="479" y="147"/>
                </a:lnTo>
                <a:lnTo>
                  <a:pt x="479" y="148"/>
                </a:lnTo>
                <a:lnTo>
                  <a:pt x="479" y="147"/>
                </a:lnTo>
                <a:close/>
                <a:moveTo>
                  <a:pt x="434" y="168"/>
                </a:moveTo>
                <a:lnTo>
                  <a:pt x="443" y="163"/>
                </a:lnTo>
                <a:lnTo>
                  <a:pt x="454" y="157"/>
                </a:lnTo>
                <a:lnTo>
                  <a:pt x="464" y="154"/>
                </a:lnTo>
                <a:lnTo>
                  <a:pt x="475" y="151"/>
                </a:lnTo>
                <a:lnTo>
                  <a:pt x="473" y="154"/>
                </a:lnTo>
                <a:lnTo>
                  <a:pt x="471" y="156"/>
                </a:lnTo>
                <a:lnTo>
                  <a:pt x="468" y="157"/>
                </a:lnTo>
                <a:lnTo>
                  <a:pt x="465" y="157"/>
                </a:lnTo>
                <a:lnTo>
                  <a:pt x="458" y="160"/>
                </a:lnTo>
                <a:lnTo>
                  <a:pt x="451" y="164"/>
                </a:lnTo>
                <a:lnTo>
                  <a:pt x="443" y="167"/>
                </a:lnTo>
                <a:lnTo>
                  <a:pt x="435" y="170"/>
                </a:lnTo>
                <a:lnTo>
                  <a:pt x="433" y="171"/>
                </a:lnTo>
                <a:lnTo>
                  <a:pt x="432" y="172"/>
                </a:lnTo>
                <a:lnTo>
                  <a:pt x="430" y="172"/>
                </a:lnTo>
                <a:lnTo>
                  <a:pt x="427" y="171"/>
                </a:lnTo>
                <a:lnTo>
                  <a:pt x="431" y="168"/>
                </a:lnTo>
                <a:lnTo>
                  <a:pt x="434" y="168"/>
                </a:lnTo>
                <a:lnTo>
                  <a:pt x="438" y="165"/>
                </a:lnTo>
                <a:lnTo>
                  <a:pt x="434" y="168"/>
                </a:lnTo>
                <a:close/>
                <a:moveTo>
                  <a:pt x="426" y="171"/>
                </a:moveTo>
                <a:lnTo>
                  <a:pt x="425" y="171"/>
                </a:lnTo>
                <a:lnTo>
                  <a:pt x="423" y="172"/>
                </a:lnTo>
                <a:lnTo>
                  <a:pt x="425" y="171"/>
                </a:lnTo>
                <a:lnTo>
                  <a:pt x="426" y="171"/>
                </a:lnTo>
                <a:close/>
                <a:moveTo>
                  <a:pt x="359" y="202"/>
                </a:moveTo>
                <a:lnTo>
                  <a:pt x="358" y="200"/>
                </a:lnTo>
                <a:lnTo>
                  <a:pt x="359" y="199"/>
                </a:lnTo>
                <a:lnTo>
                  <a:pt x="360" y="198"/>
                </a:lnTo>
                <a:lnTo>
                  <a:pt x="363" y="197"/>
                </a:lnTo>
                <a:lnTo>
                  <a:pt x="367" y="195"/>
                </a:lnTo>
                <a:lnTo>
                  <a:pt x="371" y="193"/>
                </a:lnTo>
                <a:lnTo>
                  <a:pt x="380" y="190"/>
                </a:lnTo>
                <a:lnTo>
                  <a:pt x="389" y="189"/>
                </a:lnTo>
                <a:lnTo>
                  <a:pt x="389" y="190"/>
                </a:lnTo>
                <a:lnTo>
                  <a:pt x="389" y="190"/>
                </a:lnTo>
                <a:lnTo>
                  <a:pt x="374" y="197"/>
                </a:lnTo>
                <a:lnTo>
                  <a:pt x="359" y="202"/>
                </a:lnTo>
                <a:lnTo>
                  <a:pt x="363" y="200"/>
                </a:lnTo>
                <a:lnTo>
                  <a:pt x="359" y="202"/>
                </a:lnTo>
                <a:close/>
                <a:moveTo>
                  <a:pt x="503" y="471"/>
                </a:moveTo>
                <a:lnTo>
                  <a:pt x="498" y="470"/>
                </a:lnTo>
                <a:lnTo>
                  <a:pt x="492" y="471"/>
                </a:lnTo>
                <a:lnTo>
                  <a:pt x="492" y="467"/>
                </a:lnTo>
                <a:lnTo>
                  <a:pt x="494" y="466"/>
                </a:lnTo>
                <a:lnTo>
                  <a:pt x="494" y="465"/>
                </a:lnTo>
                <a:lnTo>
                  <a:pt x="496" y="464"/>
                </a:lnTo>
                <a:lnTo>
                  <a:pt x="498" y="463"/>
                </a:lnTo>
                <a:lnTo>
                  <a:pt x="501" y="463"/>
                </a:lnTo>
                <a:lnTo>
                  <a:pt x="508" y="462"/>
                </a:lnTo>
                <a:lnTo>
                  <a:pt x="516" y="463"/>
                </a:lnTo>
                <a:lnTo>
                  <a:pt x="509" y="467"/>
                </a:lnTo>
                <a:lnTo>
                  <a:pt x="503" y="471"/>
                </a:lnTo>
                <a:lnTo>
                  <a:pt x="503" y="469"/>
                </a:lnTo>
                <a:lnTo>
                  <a:pt x="503" y="471"/>
                </a:lnTo>
                <a:close/>
                <a:moveTo>
                  <a:pt x="458" y="214"/>
                </a:moveTo>
                <a:lnTo>
                  <a:pt x="449" y="216"/>
                </a:lnTo>
                <a:lnTo>
                  <a:pt x="440" y="218"/>
                </a:lnTo>
                <a:lnTo>
                  <a:pt x="432" y="222"/>
                </a:lnTo>
                <a:lnTo>
                  <a:pt x="423" y="225"/>
                </a:lnTo>
                <a:lnTo>
                  <a:pt x="415" y="229"/>
                </a:lnTo>
                <a:lnTo>
                  <a:pt x="406" y="232"/>
                </a:lnTo>
                <a:lnTo>
                  <a:pt x="398" y="233"/>
                </a:lnTo>
                <a:lnTo>
                  <a:pt x="390" y="235"/>
                </a:lnTo>
                <a:lnTo>
                  <a:pt x="392" y="234"/>
                </a:lnTo>
                <a:lnTo>
                  <a:pt x="394" y="233"/>
                </a:lnTo>
                <a:lnTo>
                  <a:pt x="393" y="232"/>
                </a:lnTo>
                <a:lnTo>
                  <a:pt x="392" y="230"/>
                </a:lnTo>
                <a:lnTo>
                  <a:pt x="413" y="223"/>
                </a:lnTo>
                <a:lnTo>
                  <a:pt x="433" y="216"/>
                </a:lnTo>
                <a:lnTo>
                  <a:pt x="455" y="209"/>
                </a:lnTo>
                <a:lnTo>
                  <a:pt x="475" y="202"/>
                </a:lnTo>
                <a:lnTo>
                  <a:pt x="486" y="200"/>
                </a:lnTo>
                <a:lnTo>
                  <a:pt x="496" y="197"/>
                </a:lnTo>
                <a:lnTo>
                  <a:pt x="506" y="195"/>
                </a:lnTo>
                <a:lnTo>
                  <a:pt x="517" y="191"/>
                </a:lnTo>
                <a:lnTo>
                  <a:pt x="523" y="189"/>
                </a:lnTo>
                <a:lnTo>
                  <a:pt x="533" y="187"/>
                </a:lnTo>
                <a:lnTo>
                  <a:pt x="539" y="185"/>
                </a:lnTo>
                <a:lnTo>
                  <a:pt x="544" y="185"/>
                </a:lnTo>
                <a:lnTo>
                  <a:pt x="546" y="187"/>
                </a:lnTo>
                <a:lnTo>
                  <a:pt x="548" y="189"/>
                </a:lnTo>
                <a:lnTo>
                  <a:pt x="525" y="195"/>
                </a:lnTo>
                <a:lnTo>
                  <a:pt x="503" y="201"/>
                </a:lnTo>
                <a:lnTo>
                  <a:pt x="480" y="207"/>
                </a:lnTo>
                <a:lnTo>
                  <a:pt x="458" y="214"/>
                </a:lnTo>
                <a:lnTo>
                  <a:pt x="455" y="215"/>
                </a:lnTo>
                <a:lnTo>
                  <a:pt x="463" y="213"/>
                </a:lnTo>
                <a:lnTo>
                  <a:pt x="468" y="210"/>
                </a:lnTo>
                <a:lnTo>
                  <a:pt x="458" y="214"/>
                </a:lnTo>
                <a:close/>
                <a:moveTo>
                  <a:pt x="547" y="459"/>
                </a:moveTo>
                <a:lnTo>
                  <a:pt x="534" y="461"/>
                </a:lnTo>
                <a:lnTo>
                  <a:pt x="523" y="461"/>
                </a:lnTo>
                <a:lnTo>
                  <a:pt x="529" y="458"/>
                </a:lnTo>
                <a:lnTo>
                  <a:pt x="536" y="457"/>
                </a:lnTo>
                <a:lnTo>
                  <a:pt x="539" y="455"/>
                </a:lnTo>
                <a:lnTo>
                  <a:pt x="541" y="454"/>
                </a:lnTo>
                <a:lnTo>
                  <a:pt x="546" y="453"/>
                </a:lnTo>
                <a:lnTo>
                  <a:pt x="549" y="453"/>
                </a:lnTo>
                <a:lnTo>
                  <a:pt x="553" y="453"/>
                </a:lnTo>
                <a:lnTo>
                  <a:pt x="556" y="454"/>
                </a:lnTo>
                <a:lnTo>
                  <a:pt x="556" y="454"/>
                </a:lnTo>
                <a:lnTo>
                  <a:pt x="557" y="455"/>
                </a:lnTo>
                <a:lnTo>
                  <a:pt x="556" y="455"/>
                </a:lnTo>
                <a:lnTo>
                  <a:pt x="555" y="457"/>
                </a:lnTo>
                <a:lnTo>
                  <a:pt x="550" y="458"/>
                </a:lnTo>
                <a:lnTo>
                  <a:pt x="547" y="459"/>
                </a:lnTo>
                <a:lnTo>
                  <a:pt x="545" y="457"/>
                </a:lnTo>
                <a:lnTo>
                  <a:pt x="547" y="459"/>
                </a:lnTo>
                <a:close/>
                <a:moveTo>
                  <a:pt x="607" y="422"/>
                </a:moveTo>
                <a:lnTo>
                  <a:pt x="606" y="423"/>
                </a:lnTo>
                <a:lnTo>
                  <a:pt x="605" y="424"/>
                </a:lnTo>
                <a:lnTo>
                  <a:pt x="606" y="423"/>
                </a:lnTo>
                <a:lnTo>
                  <a:pt x="607" y="422"/>
                </a:lnTo>
                <a:close/>
                <a:moveTo>
                  <a:pt x="605" y="424"/>
                </a:moveTo>
                <a:lnTo>
                  <a:pt x="611" y="424"/>
                </a:lnTo>
                <a:lnTo>
                  <a:pt x="615" y="424"/>
                </a:lnTo>
                <a:lnTo>
                  <a:pt x="619" y="423"/>
                </a:lnTo>
                <a:lnTo>
                  <a:pt x="623" y="422"/>
                </a:lnTo>
                <a:lnTo>
                  <a:pt x="628" y="420"/>
                </a:lnTo>
                <a:lnTo>
                  <a:pt x="631" y="419"/>
                </a:lnTo>
                <a:lnTo>
                  <a:pt x="635" y="420"/>
                </a:lnTo>
                <a:lnTo>
                  <a:pt x="638" y="420"/>
                </a:lnTo>
                <a:lnTo>
                  <a:pt x="641" y="420"/>
                </a:lnTo>
                <a:lnTo>
                  <a:pt x="644" y="420"/>
                </a:lnTo>
                <a:lnTo>
                  <a:pt x="645" y="421"/>
                </a:lnTo>
                <a:lnTo>
                  <a:pt x="645" y="422"/>
                </a:lnTo>
                <a:lnTo>
                  <a:pt x="645" y="423"/>
                </a:lnTo>
                <a:lnTo>
                  <a:pt x="645" y="425"/>
                </a:lnTo>
                <a:lnTo>
                  <a:pt x="643" y="425"/>
                </a:lnTo>
                <a:lnTo>
                  <a:pt x="640" y="425"/>
                </a:lnTo>
                <a:lnTo>
                  <a:pt x="638" y="429"/>
                </a:lnTo>
                <a:lnTo>
                  <a:pt x="635" y="432"/>
                </a:lnTo>
                <a:lnTo>
                  <a:pt x="638" y="430"/>
                </a:lnTo>
                <a:lnTo>
                  <a:pt x="640" y="425"/>
                </a:lnTo>
                <a:lnTo>
                  <a:pt x="638" y="424"/>
                </a:lnTo>
                <a:lnTo>
                  <a:pt x="633" y="424"/>
                </a:lnTo>
                <a:lnTo>
                  <a:pt x="631" y="425"/>
                </a:lnTo>
                <a:lnTo>
                  <a:pt x="629" y="428"/>
                </a:lnTo>
                <a:lnTo>
                  <a:pt x="628" y="429"/>
                </a:lnTo>
                <a:lnTo>
                  <a:pt x="627" y="430"/>
                </a:lnTo>
                <a:lnTo>
                  <a:pt x="627" y="430"/>
                </a:lnTo>
                <a:lnTo>
                  <a:pt x="624" y="430"/>
                </a:lnTo>
                <a:lnTo>
                  <a:pt x="620" y="429"/>
                </a:lnTo>
                <a:lnTo>
                  <a:pt x="616" y="428"/>
                </a:lnTo>
                <a:lnTo>
                  <a:pt x="612" y="429"/>
                </a:lnTo>
                <a:lnTo>
                  <a:pt x="607" y="430"/>
                </a:lnTo>
                <a:lnTo>
                  <a:pt x="606" y="430"/>
                </a:lnTo>
                <a:lnTo>
                  <a:pt x="605" y="429"/>
                </a:lnTo>
                <a:lnTo>
                  <a:pt x="606" y="426"/>
                </a:lnTo>
                <a:lnTo>
                  <a:pt x="605" y="424"/>
                </a:lnTo>
                <a:lnTo>
                  <a:pt x="607" y="425"/>
                </a:lnTo>
                <a:lnTo>
                  <a:pt x="605" y="424"/>
                </a:lnTo>
                <a:close/>
                <a:moveTo>
                  <a:pt x="586" y="439"/>
                </a:moveTo>
                <a:lnTo>
                  <a:pt x="582" y="438"/>
                </a:lnTo>
                <a:lnTo>
                  <a:pt x="580" y="436"/>
                </a:lnTo>
                <a:lnTo>
                  <a:pt x="578" y="433"/>
                </a:lnTo>
                <a:lnTo>
                  <a:pt x="577" y="430"/>
                </a:lnTo>
                <a:lnTo>
                  <a:pt x="579" y="430"/>
                </a:lnTo>
                <a:lnTo>
                  <a:pt x="582" y="430"/>
                </a:lnTo>
                <a:lnTo>
                  <a:pt x="586" y="430"/>
                </a:lnTo>
                <a:lnTo>
                  <a:pt x="589" y="429"/>
                </a:lnTo>
                <a:lnTo>
                  <a:pt x="590" y="430"/>
                </a:lnTo>
                <a:lnTo>
                  <a:pt x="591" y="430"/>
                </a:lnTo>
                <a:lnTo>
                  <a:pt x="593" y="432"/>
                </a:lnTo>
                <a:lnTo>
                  <a:pt x="593" y="433"/>
                </a:lnTo>
                <a:lnTo>
                  <a:pt x="593" y="437"/>
                </a:lnTo>
                <a:lnTo>
                  <a:pt x="591" y="438"/>
                </a:lnTo>
                <a:lnTo>
                  <a:pt x="589" y="439"/>
                </a:lnTo>
                <a:lnTo>
                  <a:pt x="586" y="439"/>
                </a:lnTo>
                <a:lnTo>
                  <a:pt x="585" y="438"/>
                </a:lnTo>
                <a:lnTo>
                  <a:pt x="586" y="439"/>
                </a:lnTo>
                <a:close/>
                <a:moveTo>
                  <a:pt x="778" y="420"/>
                </a:moveTo>
                <a:lnTo>
                  <a:pt x="788" y="417"/>
                </a:lnTo>
                <a:lnTo>
                  <a:pt x="797" y="414"/>
                </a:lnTo>
                <a:lnTo>
                  <a:pt x="808" y="413"/>
                </a:lnTo>
                <a:lnTo>
                  <a:pt x="818" y="414"/>
                </a:lnTo>
                <a:lnTo>
                  <a:pt x="808" y="416"/>
                </a:lnTo>
                <a:lnTo>
                  <a:pt x="799" y="419"/>
                </a:lnTo>
                <a:lnTo>
                  <a:pt x="794" y="420"/>
                </a:lnTo>
                <a:lnTo>
                  <a:pt x="788" y="421"/>
                </a:lnTo>
                <a:lnTo>
                  <a:pt x="784" y="421"/>
                </a:lnTo>
                <a:lnTo>
                  <a:pt x="778" y="420"/>
                </a:lnTo>
                <a:close/>
                <a:moveTo>
                  <a:pt x="841" y="413"/>
                </a:moveTo>
                <a:lnTo>
                  <a:pt x="850" y="411"/>
                </a:lnTo>
                <a:lnTo>
                  <a:pt x="859" y="409"/>
                </a:lnTo>
                <a:lnTo>
                  <a:pt x="868" y="408"/>
                </a:lnTo>
                <a:lnTo>
                  <a:pt x="877" y="408"/>
                </a:lnTo>
                <a:lnTo>
                  <a:pt x="872" y="411"/>
                </a:lnTo>
                <a:lnTo>
                  <a:pt x="868" y="412"/>
                </a:lnTo>
                <a:lnTo>
                  <a:pt x="863" y="412"/>
                </a:lnTo>
                <a:lnTo>
                  <a:pt x="859" y="413"/>
                </a:lnTo>
                <a:lnTo>
                  <a:pt x="850" y="412"/>
                </a:lnTo>
                <a:lnTo>
                  <a:pt x="841" y="413"/>
                </a:lnTo>
                <a:close/>
                <a:moveTo>
                  <a:pt x="939" y="386"/>
                </a:moveTo>
                <a:lnTo>
                  <a:pt x="919" y="389"/>
                </a:lnTo>
                <a:lnTo>
                  <a:pt x="901" y="391"/>
                </a:lnTo>
                <a:lnTo>
                  <a:pt x="882" y="394"/>
                </a:lnTo>
                <a:lnTo>
                  <a:pt x="863" y="396"/>
                </a:lnTo>
                <a:lnTo>
                  <a:pt x="854" y="398"/>
                </a:lnTo>
                <a:lnTo>
                  <a:pt x="846" y="399"/>
                </a:lnTo>
                <a:lnTo>
                  <a:pt x="837" y="400"/>
                </a:lnTo>
                <a:lnTo>
                  <a:pt x="828" y="401"/>
                </a:lnTo>
                <a:lnTo>
                  <a:pt x="822" y="399"/>
                </a:lnTo>
                <a:lnTo>
                  <a:pt x="818" y="398"/>
                </a:lnTo>
                <a:lnTo>
                  <a:pt x="814" y="399"/>
                </a:lnTo>
                <a:lnTo>
                  <a:pt x="812" y="403"/>
                </a:lnTo>
                <a:lnTo>
                  <a:pt x="805" y="403"/>
                </a:lnTo>
                <a:lnTo>
                  <a:pt x="797" y="401"/>
                </a:lnTo>
                <a:lnTo>
                  <a:pt x="791" y="401"/>
                </a:lnTo>
                <a:lnTo>
                  <a:pt x="783" y="403"/>
                </a:lnTo>
                <a:lnTo>
                  <a:pt x="776" y="403"/>
                </a:lnTo>
                <a:lnTo>
                  <a:pt x="768" y="405"/>
                </a:lnTo>
                <a:lnTo>
                  <a:pt x="761" y="408"/>
                </a:lnTo>
                <a:lnTo>
                  <a:pt x="754" y="409"/>
                </a:lnTo>
                <a:lnTo>
                  <a:pt x="739" y="409"/>
                </a:lnTo>
                <a:lnTo>
                  <a:pt x="726" y="411"/>
                </a:lnTo>
                <a:lnTo>
                  <a:pt x="723" y="412"/>
                </a:lnTo>
                <a:lnTo>
                  <a:pt x="721" y="414"/>
                </a:lnTo>
                <a:lnTo>
                  <a:pt x="720" y="416"/>
                </a:lnTo>
                <a:lnTo>
                  <a:pt x="720" y="419"/>
                </a:lnTo>
                <a:lnTo>
                  <a:pt x="720" y="421"/>
                </a:lnTo>
                <a:lnTo>
                  <a:pt x="721" y="422"/>
                </a:lnTo>
                <a:lnTo>
                  <a:pt x="722" y="424"/>
                </a:lnTo>
                <a:lnTo>
                  <a:pt x="726" y="424"/>
                </a:lnTo>
                <a:lnTo>
                  <a:pt x="736" y="422"/>
                </a:lnTo>
                <a:lnTo>
                  <a:pt x="746" y="422"/>
                </a:lnTo>
                <a:lnTo>
                  <a:pt x="747" y="423"/>
                </a:lnTo>
                <a:lnTo>
                  <a:pt x="748" y="424"/>
                </a:lnTo>
                <a:lnTo>
                  <a:pt x="747" y="424"/>
                </a:lnTo>
                <a:lnTo>
                  <a:pt x="746" y="425"/>
                </a:lnTo>
                <a:lnTo>
                  <a:pt x="744" y="426"/>
                </a:lnTo>
                <a:lnTo>
                  <a:pt x="740" y="426"/>
                </a:lnTo>
                <a:lnTo>
                  <a:pt x="731" y="428"/>
                </a:lnTo>
                <a:lnTo>
                  <a:pt x="722" y="429"/>
                </a:lnTo>
                <a:lnTo>
                  <a:pt x="704" y="431"/>
                </a:lnTo>
                <a:lnTo>
                  <a:pt x="687" y="433"/>
                </a:lnTo>
                <a:lnTo>
                  <a:pt x="669" y="437"/>
                </a:lnTo>
                <a:lnTo>
                  <a:pt x="651" y="439"/>
                </a:lnTo>
                <a:lnTo>
                  <a:pt x="635" y="442"/>
                </a:lnTo>
                <a:lnTo>
                  <a:pt x="619" y="445"/>
                </a:lnTo>
                <a:lnTo>
                  <a:pt x="613" y="446"/>
                </a:lnTo>
                <a:lnTo>
                  <a:pt x="607" y="448"/>
                </a:lnTo>
                <a:lnTo>
                  <a:pt x="603" y="448"/>
                </a:lnTo>
                <a:lnTo>
                  <a:pt x="598" y="448"/>
                </a:lnTo>
                <a:lnTo>
                  <a:pt x="595" y="448"/>
                </a:lnTo>
                <a:lnTo>
                  <a:pt x="593" y="447"/>
                </a:lnTo>
                <a:lnTo>
                  <a:pt x="591" y="445"/>
                </a:lnTo>
                <a:lnTo>
                  <a:pt x="594" y="444"/>
                </a:lnTo>
                <a:lnTo>
                  <a:pt x="596" y="444"/>
                </a:lnTo>
                <a:lnTo>
                  <a:pt x="597" y="442"/>
                </a:lnTo>
                <a:lnTo>
                  <a:pt x="600" y="441"/>
                </a:lnTo>
                <a:lnTo>
                  <a:pt x="602" y="440"/>
                </a:lnTo>
                <a:lnTo>
                  <a:pt x="604" y="439"/>
                </a:lnTo>
                <a:lnTo>
                  <a:pt x="605" y="436"/>
                </a:lnTo>
                <a:lnTo>
                  <a:pt x="607" y="434"/>
                </a:lnTo>
                <a:lnTo>
                  <a:pt x="608" y="433"/>
                </a:lnTo>
                <a:lnTo>
                  <a:pt x="611" y="433"/>
                </a:lnTo>
                <a:lnTo>
                  <a:pt x="613" y="433"/>
                </a:lnTo>
                <a:lnTo>
                  <a:pt x="620" y="437"/>
                </a:lnTo>
                <a:lnTo>
                  <a:pt x="628" y="438"/>
                </a:lnTo>
                <a:lnTo>
                  <a:pt x="637" y="438"/>
                </a:lnTo>
                <a:lnTo>
                  <a:pt x="646" y="437"/>
                </a:lnTo>
                <a:lnTo>
                  <a:pt x="654" y="434"/>
                </a:lnTo>
                <a:lnTo>
                  <a:pt x="663" y="432"/>
                </a:lnTo>
                <a:lnTo>
                  <a:pt x="673" y="431"/>
                </a:lnTo>
                <a:lnTo>
                  <a:pt x="682" y="430"/>
                </a:lnTo>
                <a:lnTo>
                  <a:pt x="693" y="429"/>
                </a:lnTo>
                <a:lnTo>
                  <a:pt x="703" y="426"/>
                </a:lnTo>
                <a:lnTo>
                  <a:pt x="705" y="426"/>
                </a:lnTo>
                <a:lnTo>
                  <a:pt x="707" y="425"/>
                </a:lnTo>
                <a:lnTo>
                  <a:pt x="709" y="423"/>
                </a:lnTo>
                <a:lnTo>
                  <a:pt x="706" y="421"/>
                </a:lnTo>
                <a:lnTo>
                  <a:pt x="703" y="419"/>
                </a:lnTo>
                <a:lnTo>
                  <a:pt x="700" y="419"/>
                </a:lnTo>
                <a:lnTo>
                  <a:pt x="695" y="419"/>
                </a:lnTo>
                <a:lnTo>
                  <a:pt x="690" y="419"/>
                </a:lnTo>
                <a:lnTo>
                  <a:pt x="686" y="417"/>
                </a:lnTo>
                <a:lnTo>
                  <a:pt x="680" y="415"/>
                </a:lnTo>
                <a:lnTo>
                  <a:pt x="674" y="417"/>
                </a:lnTo>
                <a:lnTo>
                  <a:pt x="668" y="421"/>
                </a:lnTo>
                <a:lnTo>
                  <a:pt x="671" y="420"/>
                </a:lnTo>
                <a:lnTo>
                  <a:pt x="672" y="419"/>
                </a:lnTo>
                <a:lnTo>
                  <a:pt x="672" y="416"/>
                </a:lnTo>
                <a:lnTo>
                  <a:pt x="672" y="413"/>
                </a:lnTo>
                <a:lnTo>
                  <a:pt x="681" y="412"/>
                </a:lnTo>
                <a:lnTo>
                  <a:pt x="690" y="411"/>
                </a:lnTo>
                <a:lnTo>
                  <a:pt x="700" y="409"/>
                </a:lnTo>
                <a:lnTo>
                  <a:pt x="709" y="408"/>
                </a:lnTo>
                <a:lnTo>
                  <a:pt x="718" y="408"/>
                </a:lnTo>
                <a:lnTo>
                  <a:pt x="727" y="406"/>
                </a:lnTo>
                <a:lnTo>
                  <a:pt x="736" y="405"/>
                </a:lnTo>
                <a:lnTo>
                  <a:pt x="745" y="403"/>
                </a:lnTo>
                <a:lnTo>
                  <a:pt x="754" y="401"/>
                </a:lnTo>
                <a:lnTo>
                  <a:pt x="763" y="401"/>
                </a:lnTo>
                <a:lnTo>
                  <a:pt x="772" y="399"/>
                </a:lnTo>
                <a:lnTo>
                  <a:pt x="781" y="398"/>
                </a:lnTo>
                <a:lnTo>
                  <a:pt x="791" y="397"/>
                </a:lnTo>
                <a:lnTo>
                  <a:pt x="800" y="397"/>
                </a:lnTo>
                <a:lnTo>
                  <a:pt x="809" y="397"/>
                </a:lnTo>
                <a:lnTo>
                  <a:pt x="818" y="396"/>
                </a:lnTo>
                <a:lnTo>
                  <a:pt x="826" y="395"/>
                </a:lnTo>
                <a:lnTo>
                  <a:pt x="835" y="394"/>
                </a:lnTo>
                <a:lnTo>
                  <a:pt x="844" y="391"/>
                </a:lnTo>
                <a:lnTo>
                  <a:pt x="853" y="389"/>
                </a:lnTo>
                <a:lnTo>
                  <a:pt x="862" y="388"/>
                </a:lnTo>
                <a:lnTo>
                  <a:pt x="871" y="388"/>
                </a:lnTo>
                <a:lnTo>
                  <a:pt x="880" y="388"/>
                </a:lnTo>
                <a:lnTo>
                  <a:pt x="890" y="387"/>
                </a:lnTo>
                <a:lnTo>
                  <a:pt x="899" y="386"/>
                </a:lnTo>
                <a:lnTo>
                  <a:pt x="908" y="384"/>
                </a:lnTo>
                <a:lnTo>
                  <a:pt x="918" y="383"/>
                </a:lnTo>
                <a:lnTo>
                  <a:pt x="927" y="382"/>
                </a:lnTo>
                <a:lnTo>
                  <a:pt x="935" y="382"/>
                </a:lnTo>
                <a:lnTo>
                  <a:pt x="944" y="381"/>
                </a:lnTo>
                <a:lnTo>
                  <a:pt x="948" y="381"/>
                </a:lnTo>
                <a:lnTo>
                  <a:pt x="951" y="381"/>
                </a:lnTo>
                <a:lnTo>
                  <a:pt x="956" y="381"/>
                </a:lnTo>
                <a:lnTo>
                  <a:pt x="958" y="383"/>
                </a:lnTo>
                <a:lnTo>
                  <a:pt x="948" y="384"/>
                </a:lnTo>
                <a:lnTo>
                  <a:pt x="939" y="386"/>
                </a:lnTo>
                <a:lnTo>
                  <a:pt x="924" y="388"/>
                </a:lnTo>
                <a:lnTo>
                  <a:pt x="927" y="387"/>
                </a:lnTo>
                <a:lnTo>
                  <a:pt x="936" y="386"/>
                </a:lnTo>
                <a:lnTo>
                  <a:pt x="939" y="386"/>
                </a:lnTo>
                <a:close/>
                <a:moveTo>
                  <a:pt x="983" y="330"/>
                </a:moveTo>
                <a:lnTo>
                  <a:pt x="978" y="329"/>
                </a:lnTo>
                <a:lnTo>
                  <a:pt x="973" y="328"/>
                </a:lnTo>
                <a:lnTo>
                  <a:pt x="968" y="329"/>
                </a:lnTo>
                <a:lnTo>
                  <a:pt x="964" y="330"/>
                </a:lnTo>
                <a:lnTo>
                  <a:pt x="968" y="329"/>
                </a:lnTo>
                <a:lnTo>
                  <a:pt x="975" y="328"/>
                </a:lnTo>
                <a:lnTo>
                  <a:pt x="978" y="329"/>
                </a:lnTo>
                <a:lnTo>
                  <a:pt x="983" y="330"/>
                </a:lnTo>
                <a:lnTo>
                  <a:pt x="981" y="329"/>
                </a:lnTo>
                <a:lnTo>
                  <a:pt x="983" y="330"/>
                </a:lnTo>
                <a:close/>
                <a:moveTo>
                  <a:pt x="981" y="92"/>
                </a:moveTo>
                <a:lnTo>
                  <a:pt x="991" y="89"/>
                </a:lnTo>
                <a:lnTo>
                  <a:pt x="1001" y="88"/>
                </a:lnTo>
                <a:lnTo>
                  <a:pt x="1011" y="87"/>
                </a:lnTo>
                <a:lnTo>
                  <a:pt x="1022" y="85"/>
                </a:lnTo>
                <a:lnTo>
                  <a:pt x="1011" y="89"/>
                </a:lnTo>
                <a:lnTo>
                  <a:pt x="1002" y="91"/>
                </a:lnTo>
                <a:lnTo>
                  <a:pt x="997" y="92"/>
                </a:lnTo>
                <a:lnTo>
                  <a:pt x="992" y="92"/>
                </a:lnTo>
                <a:lnTo>
                  <a:pt x="986" y="92"/>
                </a:lnTo>
                <a:lnTo>
                  <a:pt x="981" y="9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F3A7634-B941-4BE2-B474-4F72F506F83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76"/>
            <a:ext cx="1196746" cy="100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E91DCC6-09BF-4AFE-AC28-28C757FACA6A}"/>
              </a:ext>
            </a:extLst>
          </p:cNvPr>
          <p:cNvSpPr/>
          <p:nvPr/>
        </p:nvSpPr>
        <p:spPr>
          <a:xfrm>
            <a:off x="0" y="0"/>
            <a:ext cx="6771169" cy="6858000"/>
          </a:xfrm>
          <a:custGeom>
            <a:avLst/>
            <a:gdLst>
              <a:gd name="connsiteX0" fmla="*/ 978310 w 6771169"/>
              <a:gd name="connsiteY0" fmla="*/ 0 h 6858000"/>
              <a:gd name="connsiteX1" fmla="*/ 3836240 w 6771169"/>
              <a:gd name="connsiteY1" fmla="*/ 0 h 6858000"/>
              <a:gd name="connsiteX2" fmla="*/ 3913239 w 6771169"/>
              <a:gd name="connsiteY2" fmla="*/ 0 h 6858000"/>
              <a:gd name="connsiteX3" fmla="*/ 6771169 w 6771169"/>
              <a:gd name="connsiteY3" fmla="*/ 0 h 6858000"/>
              <a:gd name="connsiteX4" fmla="*/ 5792859 w 6771169"/>
              <a:gd name="connsiteY4" fmla="*/ 6858000 h 6858000"/>
              <a:gd name="connsiteX5" fmla="*/ 2934929 w 6771169"/>
              <a:gd name="connsiteY5" fmla="*/ 6858000 h 6858000"/>
              <a:gd name="connsiteX6" fmla="*/ 2857930 w 6771169"/>
              <a:gd name="connsiteY6" fmla="*/ 6858000 h 6858000"/>
              <a:gd name="connsiteX7" fmla="*/ 0 w 677116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71169" h="6858000">
                <a:moveTo>
                  <a:pt x="978310" y="0"/>
                </a:moveTo>
                <a:lnTo>
                  <a:pt x="3836240" y="0"/>
                </a:lnTo>
                <a:lnTo>
                  <a:pt x="3913239" y="0"/>
                </a:lnTo>
                <a:lnTo>
                  <a:pt x="6771169" y="0"/>
                </a:lnTo>
                <a:lnTo>
                  <a:pt x="5792859" y="6858000"/>
                </a:lnTo>
                <a:lnTo>
                  <a:pt x="2934929" y="6858000"/>
                </a:lnTo>
                <a:lnTo>
                  <a:pt x="285793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CBB843-4CB4-4689-AAB1-71D8A58B1A02}"/>
              </a:ext>
            </a:extLst>
          </p:cNvPr>
          <p:cNvSpPr/>
          <p:nvPr/>
        </p:nvSpPr>
        <p:spPr>
          <a:xfrm>
            <a:off x="0" y="1658679"/>
            <a:ext cx="12192000" cy="3763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00DBFF-B33B-4002-A66F-319A8ACA09D0}"/>
              </a:ext>
            </a:extLst>
          </p:cNvPr>
          <p:cNvSpPr txBox="1"/>
          <p:nvPr/>
        </p:nvSpPr>
        <p:spPr>
          <a:xfrm>
            <a:off x="6771169" y="1286178"/>
            <a:ext cx="38596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700" dirty="0">
                <a:solidFill>
                  <a:srgbClr val="EEEA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05B9F-C0D3-4888-8508-FE5E02C6A9DC}"/>
              </a:ext>
            </a:extLst>
          </p:cNvPr>
          <p:cNvSpPr txBox="1"/>
          <p:nvPr/>
        </p:nvSpPr>
        <p:spPr>
          <a:xfrm>
            <a:off x="6471452" y="2934115"/>
            <a:ext cx="516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AC93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请输入您的主题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84F5408-19D1-4DE9-B554-A03F7BD0D1BC}"/>
              </a:ext>
            </a:extLst>
          </p:cNvPr>
          <p:cNvSpPr>
            <a:spLocks/>
          </p:cNvSpPr>
          <p:nvPr/>
        </p:nvSpPr>
        <p:spPr bwMode="auto">
          <a:xfrm>
            <a:off x="-2725421" y="829698"/>
            <a:ext cx="8622950" cy="5039832"/>
          </a:xfrm>
          <a:custGeom>
            <a:avLst/>
            <a:gdLst>
              <a:gd name="T0" fmla="*/ 954 w 1371"/>
              <a:gd name="T1" fmla="*/ 167 h 1034"/>
              <a:gd name="T2" fmla="*/ 1366 w 1371"/>
              <a:gd name="T3" fmla="*/ 881 h 1034"/>
              <a:gd name="T4" fmla="*/ 1244 w 1371"/>
              <a:gd name="T5" fmla="*/ 994 h 1034"/>
              <a:gd name="T6" fmla="*/ 1170 w 1371"/>
              <a:gd name="T7" fmla="*/ 1032 h 1034"/>
              <a:gd name="T8" fmla="*/ 1111 w 1371"/>
              <a:gd name="T9" fmla="*/ 993 h 1034"/>
              <a:gd name="T10" fmla="*/ 1063 w 1371"/>
              <a:gd name="T11" fmla="*/ 951 h 1034"/>
              <a:gd name="T12" fmla="*/ 984 w 1371"/>
              <a:gd name="T13" fmla="*/ 902 h 1034"/>
              <a:gd name="T14" fmla="*/ 945 w 1371"/>
              <a:gd name="T15" fmla="*/ 888 h 1034"/>
              <a:gd name="T16" fmla="*/ 910 w 1371"/>
              <a:gd name="T17" fmla="*/ 930 h 1034"/>
              <a:gd name="T18" fmla="*/ 888 w 1371"/>
              <a:gd name="T19" fmla="*/ 940 h 1034"/>
              <a:gd name="T20" fmla="*/ 844 w 1371"/>
              <a:gd name="T21" fmla="*/ 942 h 1034"/>
              <a:gd name="T22" fmla="*/ 776 w 1371"/>
              <a:gd name="T23" fmla="*/ 938 h 1034"/>
              <a:gd name="T24" fmla="*/ 735 w 1371"/>
              <a:gd name="T25" fmla="*/ 996 h 1034"/>
              <a:gd name="T26" fmla="*/ 744 w 1371"/>
              <a:gd name="T27" fmla="*/ 982 h 1034"/>
              <a:gd name="T28" fmla="*/ 479 w 1371"/>
              <a:gd name="T29" fmla="*/ 723 h 1034"/>
              <a:gd name="T30" fmla="*/ 537 w 1371"/>
              <a:gd name="T31" fmla="*/ 761 h 1034"/>
              <a:gd name="T32" fmla="*/ 567 w 1371"/>
              <a:gd name="T33" fmla="*/ 783 h 1034"/>
              <a:gd name="T34" fmla="*/ 470 w 1371"/>
              <a:gd name="T35" fmla="*/ 668 h 1034"/>
              <a:gd name="T36" fmla="*/ 484 w 1371"/>
              <a:gd name="T37" fmla="*/ 788 h 1034"/>
              <a:gd name="T38" fmla="*/ 484 w 1371"/>
              <a:gd name="T39" fmla="*/ 849 h 1034"/>
              <a:gd name="T40" fmla="*/ 485 w 1371"/>
              <a:gd name="T41" fmla="*/ 857 h 1034"/>
              <a:gd name="T42" fmla="*/ 471 w 1371"/>
              <a:gd name="T43" fmla="*/ 880 h 1034"/>
              <a:gd name="T44" fmla="*/ 430 w 1371"/>
              <a:gd name="T45" fmla="*/ 907 h 1034"/>
              <a:gd name="T46" fmla="*/ 414 w 1371"/>
              <a:gd name="T47" fmla="*/ 930 h 1034"/>
              <a:gd name="T48" fmla="*/ 376 w 1371"/>
              <a:gd name="T49" fmla="*/ 954 h 1034"/>
              <a:gd name="T50" fmla="*/ 340 w 1371"/>
              <a:gd name="T51" fmla="*/ 963 h 1034"/>
              <a:gd name="T52" fmla="*/ 208 w 1371"/>
              <a:gd name="T53" fmla="*/ 889 h 1034"/>
              <a:gd name="T54" fmla="*/ 195 w 1371"/>
              <a:gd name="T55" fmla="*/ 858 h 1034"/>
              <a:gd name="T56" fmla="*/ 89 w 1371"/>
              <a:gd name="T57" fmla="*/ 768 h 1034"/>
              <a:gd name="T58" fmla="*/ 63 w 1371"/>
              <a:gd name="T59" fmla="*/ 722 h 1034"/>
              <a:gd name="T60" fmla="*/ 45 w 1371"/>
              <a:gd name="T61" fmla="*/ 695 h 1034"/>
              <a:gd name="T62" fmla="*/ 312 w 1371"/>
              <a:gd name="T63" fmla="*/ 758 h 1034"/>
              <a:gd name="T64" fmla="*/ 166 w 1371"/>
              <a:gd name="T65" fmla="*/ 560 h 1034"/>
              <a:gd name="T66" fmla="*/ 192 w 1371"/>
              <a:gd name="T67" fmla="*/ 559 h 1034"/>
              <a:gd name="T68" fmla="*/ 211 w 1371"/>
              <a:gd name="T69" fmla="*/ 525 h 1034"/>
              <a:gd name="T70" fmla="*/ 249 w 1371"/>
              <a:gd name="T71" fmla="*/ 486 h 1034"/>
              <a:gd name="T72" fmla="*/ 641 w 1371"/>
              <a:gd name="T73" fmla="*/ 681 h 1034"/>
              <a:gd name="T74" fmla="*/ 622 w 1371"/>
              <a:gd name="T75" fmla="*/ 628 h 1034"/>
              <a:gd name="T76" fmla="*/ 537 w 1371"/>
              <a:gd name="T77" fmla="*/ 495 h 1034"/>
              <a:gd name="T78" fmla="*/ 452 w 1371"/>
              <a:gd name="T79" fmla="*/ 376 h 1034"/>
              <a:gd name="T80" fmla="*/ 484 w 1371"/>
              <a:gd name="T81" fmla="*/ 348 h 1034"/>
              <a:gd name="T82" fmla="*/ 504 w 1371"/>
              <a:gd name="T83" fmla="*/ 283 h 1034"/>
              <a:gd name="T84" fmla="*/ 539 w 1371"/>
              <a:gd name="T85" fmla="*/ 272 h 1034"/>
              <a:gd name="T86" fmla="*/ 560 w 1371"/>
              <a:gd name="T87" fmla="*/ 258 h 1034"/>
              <a:gd name="T88" fmla="*/ 571 w 1371"/>
              <a:gd name="T89" fmla="*/ 256 h 1034"/>
              <a:gd name="T90" fmla="*/ 577 w 1371"/>
              <a:gd name="T91" fmla="*/ 194 h 1034"/>
              <a:gd name="T92" fmla="*/ 770 w 1371"/>
              <a:gd name="T93" fmla="*/ 273 h 1034"/>
              <a:gd name="T94" fmla="*/ 744 w 1371"/>
              <a:gd name="T95" fmla="*/ 235 h 1034"/>
              <a:gd name="T96" fmla="*/ 706 w 1371"/>
              <a:gd name="T97" fmla="*/ 192 h 1034"/>
              <a:gd name="T98" fmla="*/ 723 w 1371"/>
              <a:gd name="T99" fmla="*/ 182 h 1034"/>
              <a:gd name="T100" fmla="*/ 766 w 1371"/>
              <a:gd name="T101" fmla="*/ 207 h 1034"/>
              <a:gd name="T102" fmla="*/ 825 w 1371"/>
              <a:gd name="T103" fmla="*/ 247 h 1034"/>
              <a:gd name="T104" fmla="*/ 883 w 1371"/>
              <a:gd name="T105" fmla="*/ 277 h 1034"/>
              <a:gd name="T106" fmla="*/ 772 w 1371"/>
              <a:gd name="T107" fmla="*/ 165 h 1034"/>
              <a:gd name="T108" fmla="*/ 851 w 1371"/>
              <a:gd name="T109" fmla="*/ 223 h 1034"/>
              <a:gd name="T110" fmla="*/ 963 w 1371"/>
              <a:gd name="T111" fmla="*/ 291 h 1034"/>
              <a:gd name="T112" fmla="*/ 872 w 1371"/>
              <a:gd name="T113" fmla="*/ 208 h 1034"/>
              <a:gd name="T114" fmla="*/ 865 w 1371"/>
              <a:gd name="T115" fmla="*/ 178 h 1034"/>
              <a:gd name="T116" fmla="*/ 715 w 1371"/>
              <a:gd name="T117" fmla="*/ 55 h 1034"/>
              <a:gd name="T118" fmla="*/ 694 w 1371"/>
              <a:gd name="T119" fmla="*/ 3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1" h="1034">
                <a:moveTo>
                  <a:pt x="744" y="18"/>
                </a:moveTo>
                <a:cubicBezTo>
                  <a:pt x="756" y="24"/>
                  <a:pt x="756" y="24"/>
                  <a:pt x="756" y="24"/>
                </a:cubicBezTo>
                <a:cubicBezTo>
                  <a:pt x="755" y="23"/>
                  <a:pt x="757" y="20"/>
                  <a:pt x="759" y="20"/>
                </a:cubicBezTo>
                <a:cubicBezTo>
                  <a:pt x="786" y="32"/>
                  <a:pt x="811" y="49"/>
                  <a:pt x="835" y="65"/>
                </a:cubicBezTo>
                <a:cubicBezTo>
                  <a:pt x="858" y="85"/>
                  <a:pt x="886" y="104"/>
                  <a:pt x="911" y="124"/>
                </a:cubicBezTo>
                <a:cubicBezTo>
                  <a:pt x="952" y="159"/>
                  <a:pt x="952" y="159"/>
                  <a:pt x="952" y="159"/>
                </a:cubicBezTo>
                <a:cubicBezTo>
                  <a:pt x="954" y="167"/>
                  <a:pt x="954" y="167"/>
                  <a:pt x="954" y="167"/>
                </a:cubicBezTo>
                <a:cubicBezTo>
                  <a:pt x="1076" y="286"/>
                  <a:pt x="1183" y="423"/>
                  <a:pt x="1259" y="568"/>
                </a:cubicBezTo>
                <a:cubicBezTo>
                  <a:pt x="1259" y="570"/>
                  <a:pt x="1258" y="572"/>
                  <a:pt x="1256" y="574"/>
                </a:cubicBezTo>
                <a:cubicBezTo>
                  <a:pt x="1258" y="586"/>
                  <a:pt x="1270" y="591"/>
                  <a:pt x="1276" y="601"/>
                </a:cubicBezTo>
                <a:cubicBezTo>
                  <a:pt x="1294" y="639"/>
                  <a:pt x="1315" y="676"/>
                  <a:pt x="1329" y="715"/>
                </a:cubicBezTo>
                <a:cubicBezTo>
                  <a:pt x="1330" y="737"/>
                  <a:pt x="1340" y="757"/>
                  <a:pt x="1348" y="776"/>
                </a:cubicBezTo>
                <a:cubicBezTo>
                  <a:pt x="1359" y="786"/>
                  <a:pt x="1349" y="804"/>
                  <a:pt x="1359" y="814"/>
                </a:cubicBezTo>
                <a:cubicBezTo>
                  <a:pt x="1368" y="835"/>
                  <a:pt x="1363" y="859"/>
                  <a:pt x="1366" y="881"/>
                </a:cubicBezTo>
                <a:cubicBezTo>
                  <a:pt x="1363" y="891"/>
                  <a:pt x="1371" y="905"/>
                  <a:pt x="1359" y="912"/>
                </a:cubicBezTo>
                <a:cubicBezTo>
                  <a:pt x="1368" y="932"/>
                  <a:pt x="1354" y="945"/>
                  <a:pt x="1352" y="965"/>
                </a:cubicBezTo>
                <a:cubicBezTo>
                  <a:pt x="1342" y="967"/>
                  <a:pt x="1350" y="980"/>
                  <a:pt x="1338" y="979"/>
                </a:cubicBezTo>
                <a:cubicBezTo>
                  <a:pt x="1336" y="993"/>
                  <a:pt x="1322" y="995"/>
                  <a:pt x="1311" y="997"/>
                </a:cubicBezTo>
                <a:cubicBezTo>
                  <a:pt x="1312" y="999"/>
                  <a:pt x="1311" y="1001"/>
                  <a:pt x="1309" y="1001"/>
                </a:cubicBezTo>
                <a:cubicBezTo>
                  <a:pt x="1293" y="1005"/>
                  <a:pt x="1278" y="977"/>
                  <a:pt x="1265" y="1000"/>
                </a:cubicBezTo>
                <a:cubicBezTo>
                  <a:pt x="1258" y="1002"/>
                  <a:pt x="1248" y="1001"/>
                  <a:pt x="1244" y="994"/>
                </a:cubicBezTo>
                <a:cubicBezTo>
                  <a:pt x="1238" y="995"/>
                  <a:pt x="1230" y="996"/>
                  <a:pt x="1224" y="993"/>
                </a:cubicBezTo>
                <a:cubicBezTo>
                  <a:pt x="1223" y="997"/>
                  <a:pt x="1226" y="1003"/>
                  <a:pt x="1223" y="1006"/>
                </a:cubicBezTo>
                <a:cubicBezTo>
                  <a:pt x="1228" y="1012"/>
                  <a:pt x="1228" y="1012"/>
                  <a:pt x="1228" y="1012"/>
                </a:cubicBezTo>
                <a:cubicBezTo>
                  <a:pt x="1224" y="1019"/>
                  <a:pt x="1218" y="1024"/>
                  <a:pt x="1210" y="1024"/>
                </a:cubicBezTo>
                <a:cubicBezTo>
                  <a:pt x="1197" y="1028"/>
                  <a:pt x="1188" y="1016"/>
                  <a:pt x="1176" y="1016"/>
                </a:cubicBezTo>
                <a:cubicBezTo>
                  <a:pt x="1182" y="1025"/>
                  <a:pt x="1182" y="1025"/>
                  <a:pt x="1182" y="1025"/>
                </a:cubicBezTo>
                <a:cubicBezTo>
                  <a:pt x="1176" y="1025"/>
                  <a:pt x="1177" y="1034"/>
                  <a:pt x="1170" y="1032"/>
                </a:cubicBezTo>
                <a:cubicBezTo>
                  <a:pt x="1164" y="1033"/>
                  <a:pt x="1161" y="1027"/>
                  <a:pt x="1156" y="1026"/>
                </a:cubicBezTo>
                <a:cubicBezTo>
                  <a:pt x="1156" y="1023"/>
                  <a:pt x="1153" y="1019"/>
                  <a:pt x="1150" y="1018"/>
                </a:cubicBezTo>
                <a:cubicBezTo>
                  <a:pt x="1147" y="1019"/>
                  <a:pt x="1148" y="1023"/>
                  <a:pt x="1146" y="1023"/>
                </a:cubicBezTo>
                <a:cubicBezTo>
                  <a:pt x="1143" y="1022"/>
                  <a:pt x="1145" y="1019"/>
                  <a:pt x="1145" y="1017"/>
                </a:cubicBezTo>
                <a:cubicBezTo>
                  <a:pt x="1141" y="1012"/>
                  <a:pt x="1140" y="997"/>
                  <a:pt x="1130" y="1006"/>
                </a:cubicBezTo>
                <a:cubicBezTo>
                  <a:pt x="1123" y="1004"/>
                  <a:pt x="1117" y="997"/>
                  <a:pt x="1110" y="994"/>
                </a:cubicBezTo>
                <a:cubicBezTo>
                  <a:pt x="1111" y="993"/>
                  <a:pt x="1111" y="993"/>
                  <a:pt x="1111" y="993"/>
                </a:cubicBezTo>
                <a:cubicBezTo>
                  <a:pt x="1108" y="986"/>
                  <a:pt x="1098" y="983"/>
                  <a:pt x="1093" y="977"/>
                </a:cubicBezTo>
                <a:cubicBezTo>
                  <a:pt x="1092" y="981"/>
                  <a:pt x="1098" y="985"/>
                  <a:pt x="1100" y="990"/>
                </a:cubicBezTo>
                <a:cubicBezTo>
                  <a:pt x="1107" y="994"/>
                  <a:pt x="1112" y="1003"/>
                  <a:pt x="1121" y="1006"/>
                </a:cubicBezTo>
                <a:cubicBezTo>
                  <a:pt x="1124" y="1009"/>
                  <a:pt x="1124" y="1009"/>
                  <a:pt x="1124" y="1009"/>
                </a:cubicBezTo>
                <a:cubicBezTo>
                  <a:pt x="1114" y="1007"/>
                  <a:pt x="1106" y="997"/>
                  <a:pt x="1096" y="990"/>
                </a:cubicBezTo>
                <a:cubicBezTo>
                  <a:pt x="1077" y="963"/>
                  <a:pt x="1077" y="963"/>
                  <a:pt x="1077" y="963"/>
                </a:cubicBezTo>
                <a:cubicBezTo>
                  <a:pt x="1072" y="961"/>
                  <a:pt x="1066" y="955"/>
                  <a:pt x="1063" y="951"/>
                </a:cubicBezTo>
                <a:cubicBezTo>
                  <a:pt x="1058" y="943"/>
                  <a:pt x="1046" y="943"/>
                  <a:pt x="1040" y="934"/>
                </a:cubicBezTo>
                <a:cubicBezTo>
                  <a:pt x="1037" y="937"/>
                  <a:pt x="1035" y="937"/>
                  <a:pt x="1032" y="934"/>
                </a:cubicBezTo>
                <a:cubicBezTo>
                  <a:pt x="1030" y="931"/>
                  <a:pt x="1028" y="936"/>
                  <a:pt x="1026" y="936"/>
                </a:cubicBezTo>
                <a:cubicBezTo>
                  <a:pt x="1023" y="932"/>
                  <a:pt x="1017" y="937"/>
                  <a:pt x="1014" y="931"/>
                </a:cubicBezTo>
                <a:cubicBezTo>
                  <a:pt x="1013" y="933"/>
                  <a:pt x="1014" y="936"/>
                  <a:pt x="1015" y="937"/>
                </a:cubicBezTo>
                <a:cubicBezTo>
                  <a:pt x="1003" y="935"/>
                  <a:pt x="996" y="921"/>
                  <a:pt x="986" y="913"/>
                </a:cubicBezTo>
                <a:cubicBezTo>
                  <a:pt x="986" y="909"/>
                  <a:pt x="981" y="906"/>
                  <a:pt x="984" y="902"/>
                </a:cubicBezTo>
                <a:cubicBezTo>
                  <a:pt x="973" y="895"/>
                  <a:pt x="975" y="883"/>
                  <a:pt x="966" y="877"/>
                </a:cubicBezTo>
                <a:cubicBezTo>
                  <a:pt x="972" y="873"/>
                  <a:pt x="972" y="873"/>
                  <a:pt x="972" y="873"/>
                </a:cubicBezTo>
                <a:cubicBezTo>
                  <a:pt x="965" y="868"/>
                  <a:pt x="966" y="859"/>
                  <a:pt x="960" y="854"/>
                </a:cubicBezTo>
                <a:cubicBezTo>
                  <a:pt x="957" y="859"/>
                  <a:pt x="962" y="862"/>
                  <a:pt x="962" y="866"/>
                </a:cubicBezTo>
                <a:cubicBezTo>
                  <a:pt x="958" y="863"/>
                  <a:pt x="958" y="863"/>
                  <a:pt x="958" y="863"/>
                </a:cubicBezTo>
                <a:cubicBezTo>
                  <a:pt x="948" y="873"/>
                  <a:pt x="951" y="890"/>
                  <a:pt x="939" y="899"/>
                </a:cubicBezTo>
                <a:cubicBezTo>
                  <a:pt x="945" y="888"/>
                  <a:pt x="945" y="888"/>
                  <a:pt x="945" y="888"/>
                </a:cubicBezTo>
                <a:cubicBezTo>
                  <a:pt x="942" y="888"/>
                  <a:pt x="939" y="894"/>
                  <a:pt x="937" y="897"/>
                </a:cubicBezTo>
                <a:cubicBezTo>
                  <a:pt x="929" y="901"/>
                  <a:pt x="920" y="905"/>
                  <a:pt x="915" y="913"/>
                </a:cubicBezTo>
                <a:cubicBezTo>
                  <a:pt x="919" y="921"/>
                  <a:pt x="926" y="913"/>
                  <a:pt x="931" y="911"/>
                </a:cubicBezTo>
                <a:cubicBezTo>
                  <a:pt x="936" y="909"/>
                  <a:pt x="932" y="904"/>
                  <a:pt x="938" y="902"/>
                </a:cubicBezTo>
                <a:cubicBezTo>
                  <a:pt x="936" y="911"/>
                  <a:pt x="926" y="916"/>
                  <a:pt x="920" y="921"/>
                </a:cubicBezTo>
                <a:cubicBezTo>
                  <a:pt x="920" y="920"/>
                  <a:pt x="920" y="920"/>
                  <a:pt x="920" y="920"/>
                </a:cubicBezTo>
                <a:cubicBezTo>
                  <a:pt x="918" y="926"/>
                  <a:pt x="914" y="925"/>
                  <a:pt x="910" y="930"/>
                </a:cubicBezTo>
                <a:cubicBezTo>
                  <a:pt x="897" y="933"/>
                  <a:pt x="891" y="915"/>
                  <a:pt x="878" y="919"/>
                </a:cubicBezTo>
                <a:cubicBezTo>
                  <a:pt x="876" y="917"/>
                  <a:pt x="872" y="920"/>
                  <a:pt x="870" y="919"/>
                </a:cubicBezTo>
                <a:cubicBezTo>
                  <a:pt x="876" y="926"/>
                  <a:pt x="882" y="923"/>
                  <a:pt x="889" y="927"/>
                </a:cubicBezTo>
                <a:cubicBezTo>
                  <a:pt x="886" y="927"/>
                  <a:pt x="877" y="930"/>
                  <a:pt x="876" y="923"/>
                </a:cubicBezTo>
                <a:cubicBezTo>
                  <a:pt x="875" y="925"/>
                  <a:pt x="869" y="925"/>
                  <a:pt x="872" y="929"/>
                </a:cubicBezTo>
                <a:cubicBezTo>
                  <a:pt x="876" y="933"/>
                  <a:pt x="882" y="927"/>
                  <a:pt x="882" y="934"/>
                </a:cubicBezTo>
                <a:cubicBezTo>
                  <a:pt x="882" y="938"/>
                  <a:pt x="887" y="937"/>
                  <a:pt x="888" y="940"/>
                </a:cubicBezTo>
                <a:cubicBezTo>
                  <a:pt x="878" y="940"/>
                  <a:pt x="878" y="940"/>
                  <a:pt x="878" y="940"/>
                </a:cubicBezTo>
                <a:cubicBezTo>
                  <a:pt x="880" y="937"/>
                  <a:pt x="876" y="935"/>
                  <a:pt x="874" y="934"/>
                </a:cubicBezTo>
                <a:cubicBezTo>
                  <a:pt x="872" y="934"/>
                  <a:pt x="869" y="937"/>
                  <a:pt x="868" y="933"/>
                </a:cubicBezTo>
                <a:cubicBezTo>
                  <a:pt x="867" y="930"/>
                  <a:pt x="864" y="932"/>
                  <a:pt x="863" y="933"/>
                </a:cubicBezTo>
                <a:cubicBezTo>
                  <a:pt x="859" y="938"/>
                  <a:pt x="868" y="936"/>
                  <a:pt x="866" y="940"/>
                </a:cubicBezTo>
                <a:cubicBezTo>
                  <a:pt x="861" y="938"/>
                  <a:pt x="856" y="933"/>
                  <a:pt x="850" y="935"/>
                </a:cubicBezTo>
                <a:cubicBezTo>
                  <a:pt x="850" y="938"/>
                  <a:pt x="846" y="941"/>
                  <a:pt x="844" y="942"/>
                </a:cubicBezTo>
                <a:cubicBezTo>
                  <a:pt x="840" y="941"/>
                  <a:pt x="834" y="941"/>
                  <a:pt x="834" y="945"/>
                </a:cubicBezTo>
                <a:cubicBezTo>
                  <a:pt x="828" y="943"/>
                  <a:pt x="830" y="930"/>
                  <a:pt x="820" y="935"/>
                </a:cubicBezTo>
                <a:cubicBezTo>
                  <a:pt x="823" y="939"/>
                  <a:pt x="823" y="939"/>
                  <a:pt x="823" y="939"/>
                </a:cubicBezTo>
                <a:cubicBezTo>
                  <a:pt x="820" y="945"/>
                  <a:pt x="816" y="935"/>
                  <a:pt x="813" y="941"/>
                </a:cubicBezTo>
                <a:cubicBezTo>
                  <a:pt x="809" y="938"/>
                  <a:pt x="806" y="935"/>
                  <a:pt x="800" y="937"/>
                </a:cubicBezTo>
                <a:cubicBezTo>
                  <a:pt x="795" y="934"/>
                  <a:pt x="790" y="926"/>
                  <a:pt x="783" y="931"/>
                </a:cubicBezTo>
                <a:cubicBezTo>
                  <a:pt x="781" y="934"/>
                  <a:pt x="780" y="938"/>
                  <a:pt x="776" y="938"/>
                </a:cubicBezTo>
                <a:cubicBezTo>
                  <a:pt x="781" y="942"/>
                  <a:pt x="788" y="948"/>
                  <a:pt x="793" y="953"/>
                </a:cubicBezTo>
                <a:cubicBezTo>
                  <a:pt x="790" y="957"/>
                  <a:pt x="781" y="948"/>
                  <a:pt x="783" y="955"/>
                </a:cubicBezTo>
                <a:cubicBezTo>
                  <a:pt x="792" y="957"/>
                  <a:pt x="787" y="965"/>
                  <a:pt x="795" y="964"/>
                </a:cubicBezTo>
                <a:cubicBezTo>
                  <a:pt x="800" y="968"/>
                  <a:pt x="808" y="961"/>
                  <a:pt x="808" y="969"/>
                </a:cubicBezTo>
                <a:cubicBezTo>
                  <a:pt x="803" y="979"/>
                  <a:pt x="793" y="987"/>
                  <a:pt x="783" y="991"/>
                </a:cubicBezTo>
                <a:cubicBezTo>
                  <a:pt x="778" y="990"/>
                  <a:pt x="769" y="990"/>
                  <a:pt x="767" y="983"/>
                </a:cubicBezTo>
                <a:cubicBezTo>
                  <a:pt x="757" y="988"/>
                  <a:pt x="747" y="997"/>
                  <a:pt x="735" y="996"/>
                </a:cubicBezTo>
                <a:cubicBezTo>
                  <a:pt x="728" y="989"/>
                  <a:pt x="716" y="992"/>
                  <a:pt x="715" y="979"/>
                </a:cubicBezTo>
                <a:cubicBezTo>
                  <a:pt x="707" y="972"/>
                  <a:pt x="707" y="972"/>
                  <a:pt x="707" y="972"/>
                </a:cubicBezTo>
                <a:cubicBezTo>
                  <a:pt x="712" y="973"/>
                  <a:pt x="718" y="980"/>
                  <a:pt x="723" y="980"/>
                </a:cubicBezTo>
                <a:cubicBezTo>
                  <a:pt x="721" y="977"/>
                  <a:pt x="721" y="977"/>
                  <a:pt x="721" y="977"/>
                </a:cubicBezTo>
                <a:cubicBezTo>
                  <a:pt x="728" y="984"/>
                  <a:pt x="737" y="980"/>
                  <a:pt x="745" y="986"/>
                </a:cubicBezTo>
                <a:cubicBezTo>
                  <a:pt x="746" y="985"/>
                  <a:pt x="749" y="985"/>
                  <a:pt x="749" y="983"/>
                </a:cubicBezTo>
                <a:cubicBezTo>
                  <a:pt x="748" y="981"/>
                  <a:pt x="746" y="981"/>
                  <a:pt x="744" y="982"/>
                </a:cubicBezTo>
                <a:cubicBezTo>
                  <a:pt x="728" y="973"/>
                  <a:pt x="714" y="959"/>
                  <a:pt x="698" y="951"/>
                </a:cubicBezTo>
                <a:cubicBezTo>
                  <a:pt x="698" y="947"/>
                  <a:pt x="692" y="946"/>
                  <a:pt x="689" y="944"/>
                </a:cubicBezTo>
                <a:cubicBezTo>
                  <a:pt x="677" y="933"/>
                  <a:pt x="659" y="926"/>
                  <a:pt x="650" y="913"/>
                </a:cubicBezTo>
                <a:cubicBezTo>
                  <a:pt x="643" y="911"/>
                  <a:pt x="639" y="901"/>
                  <a:pt x="632" y="896"/>
                </a:cubicBezTo>
                <a:cubicBezTo>
                  <a:pt x="606" y="868"/>
                  <a:pt x="576" y="841"/>
                  <a:pt x="554" y="811"/>
                </a:cubicBezTo>
                <a:cubicBezTo>
                  <a:pt x="541" y="801"/>
                  <a:pt x="534" y="785"/>
                  <a:pt x="521" y="773"/>
                </a:cubicBezTo>
                <a:cubicBezTo>
                  <a:pt x="510" y="755"/>
                  <a:pt x="495" y="737"/>
                  <a:pt x="479" y="723"/>
                </a:cubicBezTo>
                <a:cubicBezTo>
                  <a:pt x="479" y="720"/>
                  <a:pt x="479" y="720"/>
                  <a:pt x="479" y="720"/>
                </a:cubicBezTo>
                <a:cubicBezTo>
                  <a:pt x="483" y="724"/>
                  <a:pt x="483" y="724"/>
                  <a:pt x="483" y="724"/>
                </a:cubicBezTo>
                <a:cubicBezTo>
                  <a:pt x="484" y="723"/>
                  <a:pt x="485" y="723"/>
                  <a:pt x="484" y="721"/>
                </a:cubicBezTo>
                <a:cubicBezTo>
                  <a:pt x="488" y="722"/>
                  <a:pt x="487" y="728"/>
                  <a:pt x="492" y="726"/>
                </a:cubicBezTo>
                <a:cubicBezTo>
                  <a:pt x="506" y="740"/>
                  <a:pt x="524" y="763"/>
                  <a:pt x="544" y="773"/>
                </a:cubicBezTo>
                <a:cubicBezTo>
                  <a:pt x="544" y="772"/>
                  <a:pt x="544" y="772"/>
                  <a:pt x="544" y="772"/>
                </a:cubicBezTo>
                <a:cubicBezTo>
                  <a:pt x="544" y="767"/>
                  <a:pt x="536" y="767"/>
                  <a:pt x="537" y="761"/>
                </a:cubicBezTo>
                <a:cubicBezTo>
                  <a:pt x="553" y="775"/>
                  <a:pt x="568" y="795"/>
                  <a:pt x="585" y="811"/>
                </a:cubicBezTo>
                <a:cubicBezTo>
                  <a:pt x="590" y="812"/>
                  <a:pt x="593" y="817"/>
                  <a:pt x="597" y="821"/>
                </a:cubicBezTo>
                <a:cubicBezTo>
                  <a:pt x="598" y="821"/>
                  <a:pt x="598" y="819"/>
                  <a:pt x="598" y="818"/>
                </a:cubicBezTo>
                <a:cubicBezTo>
                  <a:pt x="592" y="811"/>
                  <a:pt x="584" y="807"/>
                  <a:pt x="580" y="798"/>
                </a:cubicBezTo>
                <a:cubicBezTo>
                  <a:pt x="574" y="794"/>
                  <a:pt x="568" y="789"/>
                  <a:pt x="564" y="783"/>
                </a:cubicBezTo>
                <a:cubicBezTo>
                  <a:pt x="564" y="783"/>
                  <a:pt x="565" y="784"/>
                  <a:pt x="566" y="783"/>
                </a:cubicBezTo>
                <a:cubicBezTo>
                  <a:pt x="567" y="783"/>
                  <a:pt x="567" y="783"/>
                  <a:pt x="567" y="783"/>
                </a:cubicBezTo>
                <a:cubicBezTo>
                  <a:pt x="564" y="779"/>
                  <a:pt x="560" y="774"/>
                  <a:pt x="555" y="772"/>
                </a:cubicBezTo>
                <a:cubicBezTo>
                  <a:pt x="556" y="768"/>
                  <a:pt x="553" y="767"/>
                  <a:pt x="551" y="765"/>
                </a:cubicBezTo>
                <a:cubicBezTo>
                  <a:pt x="533" y="760"/>
                  <a:pt x="533" y="741"/>
                  <a:pt x="516" y="734"/>
                </a:cubicBezTo>
                <a:cubicBezTo>
                  <a:pt x="515" y="731"/>
                  <a:pt x="513" y="727"/>
                  <a:pt x="510" y="726"/>
                </a:cubicBezTo>
                <a:cubicBezTo>
                  <a:pt x="514" y="719"/>
                  <a:pt x="504" y="723"/>
                  <a:pt x="502" y="717"/>
                </a:cubicBezTo>
                <a:cubicBezTo>
                  <a:pt x="504" y="717"/>
                  <a:pt x="504" y="714"/>
                  <a:pt x="504" y="712"/>
                </a:cubicBezTo>
                <a:cubicBezTo>
                  <a:pt x="491" y="699"/>
                  <a:pt x="474" y="688"/>
                  <a:pt x="470" y="668"/>
                </a:cubicBezTo>
                <a:cubicBezTo>
                  <a:pt x="454" y="660"/>
                  <a:pt x="442" y="645"/>
                  <a:pt x="430" y="634"/>
                </a:cubicBezTo>
                <a:cubicBezTo>
                  <a:pt x="432" y="646"/>
                  <a:pt x="443" y="657"/>
                  <a:pt x="447" y="670"/>
                </a:cubicBezTo>
                <a:cubicBezTo>
                  <a:pt x="453" y="672"/>
                  <a:pt x="448" y="676"/>
                  <a:pt x="450" y="680"/>
                </a:cubicBezTo>
                <a:cubicBezTo>
                  <a:pt x="454" y="687"/>
                  <a:pt x="456" y="696"/>
                  <a:pt x="461" y="703"/>
                </a:cubicBezTo>
                <a:cubicBezTo>
                  <a:pt x="462" y="713"/>
                  <a:pt x="470" y="721"/>
                  <a:pt x="470" y="731"/>
                </a:cubicBezTo>
                <a:cubicBezTo>
                  <a:pt x="474" y="733"/>
                  <a:pt x="474" y="733"/>
                  <a:pt x="474" y="733"/>
                </a:cubicBezTo>
                <a:cubicBezTo>
                  <a:pt x="477" y="753"/>
                  <a:pt x="480" y="769"/>
                  <a:pt x="484" y="788"/>
                </a:cubicBezTo>
                <a:cubicBezTo>
                  <a:pt x="482" y="799"/>
                  <a:pt x="490" y="810"/>
                  <a:pt x="483" y="816"/>
                </a:cubicBezTo>
                <a:cubicBezTo>
                  <a:pt x="482" y="822"/>
                  <a:pt x="490" y="819"/>
                  <a:pt x="487" y="825"/>
                </a:cubicBezTo>
                <a:cubicBezTo>
                  <a:pt x="483" y="821"/>
                  <a:pt x="483" y="821"/>
                  <a:pt x="483" y="821"/>
                </a:cubicBezTo>
                <a:cubicBezTo>
                  <a:pt x="481" y="828"/>
                  <a:pt x="479" y="838"/>
                  <a:pt x="478" y="845"/>
                </a:cubicBezTo>
                <a:cubicBezTo>
                  <a:pt x="478" y="846"/>
                  <a:pt x="478" y="847"/>
                  <a:pt x="478" y="848"/>
                </a:cubicBezTo>
                <a:cubicBezTo>
                  <a:pt x="486" y="843"/>
                  <a:pt x="481" y="831"/>
                  <a:pt x="484" y="826"/>
                </a:cubicBezTo>
                <a:cubicBezTo>
                  <a:pt x="489" y="833"/>
                  <a:pt x="482" y="843"/>
                  <a:pt x="484" y="849"/>
                </a:cubicBezTo>
                <a:cubicBezTo>
                  <a:pt x="480" y="851"/>
                  <a:pt x="477" y="859"/>
                  <a:pt x="474" y="864"/>
                </a:cubicBezTo>
                <a:cubicBezTo>
                  <a:pt x="474" y="871"/>
                  <a:pt x="474" y="871"/>
                  <a:pt x="474" y="871"/>
                </a:cubicBezTo>
                <a:cubicBezTo>
                  <a:pt x="476" y="869"/>
                  <a:pt x="476" y="869"/>
                  <a:pt x="476" y="869"/>
                </a:cubicBezTo>
                <a:cubicBezTo>
                  <a:pt x="476" y="870"/>
                  <a:pt x="476" y="871"/>
                  <a:pt x="475" y="871"/>
                </a:cubicBezTo>
                <a:cubicBezTo>
                  <a:pt x="480" y="873"/>
                  <a:pt x="484" y="868"/>
                  <a:pt x="486" y="864"/>
                </a:cubicBezTo>
                <a:cubicBezTo>
                  <a:pt x="488" y="858"/>
                  <a:pt x="488" y="858"/>
                  <a:pt x="488" y="858"/>
                </a:cubicBezTo>
                <a:cubicBezTo>
                  <a:pt x="485" y="857"/>
                  <a:pt x="485" y="857"/>
                  <a:pt x="485" y="857"/>
                </a:cubicBezTo>
                <a:cubicBezTo>
                  <a:pt x="489" y="852"/>
                  <a:pt x="485" y="846"/>
                  <a:pt x="488" y="839"/>
                </a:cubicBezTo>
                <a:cubicBezTo>
                  <a:pt x="491" y="848"/>
                  <a:pt x="491" y="848"/>
                  <a:pt x="491" y="848"/>
                </a:cubicBezTo>
                <a:cubicBezTo>
                  <a:pt x="494" y="841"/>
                  <a:pt x="494" y="841"/>
                  <a:pt x="494" y="841"/>
                </a:cubicBezTo>
                <a:cubicBezTo>
                  <a:pt x="491" y="854"/>
                  <a:pt x="492" y="872"/>
                  <a:pt x="475" y="876"/>
                </a:cubicBezTo>
                <a:cubicBezTo>
                  <a:pt x="479" y="877"/>
                  <a:pt x="479" y="877"/>
                  <a:pt x="479" y="877"/>
                </a:cubicBezTo>
                <a:cubicBezTo>
                  <a:pt x="477" y="878"/>
                  <a:pt x="480" y="882"/>
                  <a:pt x="477" y="883"/>
                </a:cubicBezTo>
                <a:cubicBezTo>
                  <a:pt x="471" y="880"/>
                  <a:pt x="471" y="880"/>
                  <a:pt x="471" y="880"/>
                </a:cubicBezTo>
                <a:cubicBezTo>
                  <a:pt x="469" y="883"/>
                  <a:pt x="469" y="888"/>
                  <a:pt x="464" y="889"/>
                </a:cubicBezTo>
                <a:cubicBezTo>
                  <a:pt x="465" y="887"/>
                  <a:pt x="460" y="884"/>
                  <a:pt x="458" y="886"/>
                </a:cubicBezTo>
                <a:cubicBezTo>
                  <a:pt x="457" y="887"/>
                  <a:pt x="456" y="888"/>
                  <a:pt x="456" y="889"/>
                </a:cubicBezTo>
                <a:cubicBezTo>
                  <a:pt x="462" y="889"/>
                  <a:pt x="465" y="893"/>
                  <a:pt x="464" y="897"/>
                </a:cubicBezTo>
                <a:cubicBezTo>
                  <a:pt x="457" y="905"/>
                  <a:pt x="457" y="905"/>
                  <a:pt x="457" y="905"/>
                </a:cubicBezTo>
                <a:cubicBezTo>
                  <a:pt x="453" y="901"/>
                  <a:pt x="446" y="900"/>
                  <a:pt x="440" y="898"/>
                </a:cubicBezTo>
                <a:cubicBezTo>
                  <a:pt x="437" y="902"/>
                  <a:pt x="424" y="899"/>
                  <a:pt x="430" y="907"/>
                </a:cubicBezTo>
                <a:cubicBezTo>
                  <a:pt x="438" y="905"/>
                  <a:pt x="444" y="906"/>
                  <a:pt x="452" y="905"/>
                </a:cubicBezTo>
                <a:cubicBezTo>
                  <a:pt x="453" y="912"/>
                  <a:pt x="449" y="921"/>
                  <a:pt x="443" y="927"/>
                </a:cubicBezTo>
                <a:cubicBezTo>
                  <a:pt x="442" y="926"/>
                  <a:pt x="441" y="925"/>
                  <a:pt x="439" y="926"/>
                </a:cubicBezTo>
                <a:cubicBezTo>
                  <a:pt x="436" y="928"/>
                  <a:pt x="441" y="931"/>
                  <a:pt x="436" y="932"/>
                </a:cubicBezTo>
                <a:cubicBezTo>
                  <a:pt x="434" y="933"/>
                  <a:pt x="431" y="929"/>
                  <a:pt x="430" y="933"/>
                </a:cubicBezTo>
                <a:cubicBezTo>
                  <a:pt x="428" y="936"/>
                  <a:pt x="428" y="936"/>
                  <a:pt x="428" y="936"/>
                </a:cubicBezTo>
                <a:cubicBezTo>
                  <a:pt x="424" y="933"/>
                  <a:pt x="419" y="931"/>
                  <a:pt x="414" y="930"/>
                </a:cubicBezTo>
                <a:cubicBezTo>
                  <a:pt x="413" y="933"/>
                  <a:pt x="409" y="938"/>
                  <a:pt x="414" y="939"/>
                </a:cubicBezTo>
                <a:cubicBezTo>
                  <a:pt x="414" y="940"/>
                  <a:pt x="408" y="944"/>
                  <a:pt x="412" y="946"/>
                </a:cubicBezTo>
                <a:cubicBezTo>
                  <a:pt x="410" y="945"/>
                  <a:pt x="410" y="945"/>
                  <a:pt x="410" y="945"/>
                </a:cubicBezTo>
                <a:cubicBezTo>
                  <a:pt x="407" y="953"/>
                  <a:pt x="397" y="955"/>
                  <a:pt x="397" y="964"/>
                </a:cubicBezTo>
                <a:cubicBezTo>
                  <a:pt x="391" y="967"/>
                  <a:pt x="382" y="962"/>
                  <a:pt x="380" y="955"/>
                </a:cubicBezTo>
                <a:cubicBezTo>
                  <a:pt x="380" y="955"/>
                  <a:pt x="380" y="953"/>
                  <a:pt x="379" y="953"/>
                </a:cubicBezTo>
                <a:cubicBezTo>
                  <a:pt x="378" y="953"/>
                  <a:pt x="377" y="953"/>
                  <a:pt x="376" y="954"/>
                </a:cubicBezTo>
                <a:cubicBezTo>
                  <a:pt x="375" y="958"/>
                  <a:pt x="382" y="959"/>
                  <a:pt x="377" y="962"/>
                </a:cubicBezTo>
                <a:cubicBezTo>
                  <a:pt x="376" y="959"/>
                  <a:pt x="374" y="957"/>
                  <a:pt x="372" y="955"/>
                </a:cubicBezTo>
                <a:cubicBezTo>
                  <a:pt x="374" y="952"/>
                  <a:pt x="374" y="952"/>
                  <a:pt x="374" y="952"/>
                </a:cubicBezTo>
                <a:cubicBezTo>
                  <a:pt x="370" y="951"/>
                  <a:pt x="365" y="950"/>
                  <a:pt x="361" y="951"/>
                </a:cubicBezTo>
                <a:cubicBezTo>
                  <a:pt x="366" y="955"/>
                  <a:pt x="363" y="961"/>
                  <a:pt x="370" y="965"/>
                </a:cubicBezTo>
                <a:cubicBezTo>
                  <a:pt x="370" y="966"/>
                  <a:pt x="370" y="966"/>
                  <a:pt x="370" y="966"/>
                </a:cubicBezTo>
                <a:cubicBezTo>
                  <a:pt x="361" y="967"/>
                  <a:pt x="349" y="964"/>
                  <a:pt x="340" y="963"/>
                </a:cubicBezTo>
                <a:cubicBezTo>
                  <a:pt x="351" y="971"/>
                  <a:pt x="351" y="971"/>
                  <a:pt x="351" y="971"/>
                </a:cubicBezTo>
                <a:cubicBezTo>
                  <a:pt x="346" y="977"/>
                  <a:pt x="340" y="971"/>
                  <a:pt x="335" y="970"/>
                </a:cubicBezTo>
                <a:cubicBezTo>
                  <a:pt x="322" y="961"/>
                  <a:pt x="304" y="960"/>
                  <a:pt x="294" y="946"/>
                </a:cubicBezTo>
                <a:cubicBezTo>
                  <a:pt x="274" y="937"/>
                  <a:pt x="261" y="922"/>
                  <a:pt x="242" y="912"/>
                </a:cubicBezTo>
                <a:cubicBezTo>
                  <a:pt x="241" y="909"/>
                  <a:pt x="238" y="907"/>
                  <a:pt x="236" y="907"/>
                </a:cubicBezTo>
                <a:cubicBezTo>
                  <a:pt x="236" y="912"/>
                  <a:pt x="236" y="912"/>
                  <a:pt x="236" y="912"/>
                </a:cubicBezTo>
                <a:cubicBezTo>
                  <a:pt x="226" y="905"/>
                  <a:pt x="212" y="901"/>
                  <a:pt x="208" y="889"/>
                </a:cubicBezTo>
                <a:cubicBezTo>
                  <a:pt x="195" y="889"/>
                  <a:pt x="194" y="875"/>
                  <a:pt x="183" y="871"/>
                </a:cubicBezTo>
                <a:cubicBezTo>
                  <a:pt x="163" y="845"/>
                  <a:pt x="130" y="839"/>
                  <a:pt x="109" y="815"/>
                </a:cubicBezTo>
                <a:cubicBezTo>
                  <a:pt x="107" y="815"/>
                  <a:pt x="104" y="816"/>
                  <a:pt x="103" y="813"/>
                </a:cubicBezTo>
                <a:cubicBezTo>
                  <a:pt x="102" y="812"/>
                  <a:pt x="102" y="812"/>
                  <a:pt x="102" y="812"/>
                </a:cubicBezTo>
                <a:cubicBezTo>
                  <a:pt x="104" y="811"/>
                  <a:pt x="104" y="811"/>
                  <a:pt x="104" y="811"/>
                </a:cubicBezTo>
                <a:cubicBezTo>
                  <a:pt x="133" y="822"/>
                  <a:pt x="159" y="840"/>
                  <a:pt x="186" y="857"/>
                </a:cubicBezTo>
                <a:cubicBezTo>
                  <a:pt x="189" y="857"/>
                  <a:pt x="192" y="863"/>
                  <a:pt x="195" y="858"/>
                </a:cubicBezTo>
                <a:cubicBezTo>
                  <a:pt x="194" y="856"/>
                  <a:pt x="194" y="856"/>
                  <a:pt x="194" y="856"/>
                </a:cubicBezTo>
                <a:cubicBezTo>
                  <a:pt x="206" y="863"/>
                  <a:pt x="206" y="863"/>
                  <a:pt x="206" y="863"/>
                </a:cubicBezTo>
                <a:cubicBezTo>
                  <a:pt x="203" y="856"/>
                  <a:pt x="203" y="856"/>
                  <a:pt x="203" y="856"/>
                </a:cubicBezTo>
                <a:cubicBezTo>
                  <a:pt x="188" y="847"/>
                  <a:pt x="171" y="840"/>
                  <a:pt x="159" y="828"/>
                </a:cubicBezTo>
                <a:cubicBezTo>
                  <a:pt x="156" y="825"/>
                  <a:pt x="150" y="821"/>
                  <a:pt x="145" y="820"/>
                </a:cubicBezTo>
                <a:cubicBezTo>
                  <a:pt x="140" y="813"/>
                  <a:pt x="130" y="810"/>
                  <a:pt x="130" y="801"/>
                </a:cubicBezTo>
                <a:cubicBezTo>
                  <a:pt x="117" y="788"/>
                  <a:pt x="101" y="783"/>
                  <a:pt x="89" y="768"/>
                </a:cubicBezTo>
                <a:cubicBezTo>
                  <a:pt x="86" y="766"/>
                  <a:pt x="84" y="763"/>
                  <a:pt x="82" y="761"/>
                </a:cubicBezTo>
                <a:cubicBezTo>
                  <a:pt x="91" y="760"/>
                  <a:pt x="96" y="774"/>
                  <a:pt x="106" y="768"/>
                </a:cubicBezTo>
                <a:cubicBezTo>
                  <a:pt x="102" y="760"/>
                  <a:pt x="91" y="754"/>
                  <a:pt x="87" y="745"/>
                </a:cubicBezTo>
                <a:cubicBezTo>
                  <a:pt x="82" y="745"/>
                  <a:pt x="86" y="750"/>
                  <a:pt x="82" y="751"/>
                </a:cubicBezTo>
                <a:cubicBezTo>
                  <a:pt x="78" y="747"/>
                  <a:pt x="68" y="744"/>
                  <a:pt x="70" y="737"/>
                </a:cubicBezTo>
                <a:cubicBezTo>
                  <a:pt x="77" y="739"/>
                  <a:pt x="77" y="739"/>
                  <a:pt x="77" y="739"/>
                </a:cubicBezTo>
                <a:cubicBezTo>
                  <a:pt x="75" y="733"/>
                  <a:pt x="70" y="725"/>
                  <a:pt x="63" y="722"/>
                </a:cubicBezTo>
                <a:cubicBezTo>
                  <a:pt x="52" y="714"/>
                  <a:pt x="41" y="704"/>
                  <a:pt x="29" y="701"/>
                </a:cubicBezTo>
                <a:cubicBezTo>
                  <a:pt x="29" y="699"/>
                  <a:pt x="29" y="699"/>
                  <a:pt x="29" y="699"/>
                </a:cubicBezTo>
                <a:cubicBezTo>
                  <a:pt x="19" y="692"/>
                  <a:pt x="10" y="686"/>
                  <a:pt x="0" y="678"/>
                </a:cubicBezTo>
                <a:cubicBezTo>
                  <a:pt x="1" y="677"/>
                  <a:pt x="1" y="677"/>
                  <a:pt x="1" y="677"/>
                </a:cubicBezTo>
                <a:cubicBezTo>
                  <a:pt x="20" y="684"/>
                  <a:pt x="34" y="700"/>
                  <a:pt x="53" y="705"/>
                </a:cubicBezTo>
                <a:cubicBezTo>
                  <a:pt x="54" y="704"/>
                  <a:pt x="54" y="704"/>
                  <a:pt x="54" y="704"/>
                </a:cubicBezTo>
                <a:cubicBezTo>
                  <a:pt x="47" y="704"/>
                  <a:pt x="52" y="692"/>
                  <a:pt x="45" y="695"/>
                </a:cubicBezTo>
                <a:cubicBezTo>
                  <a:pt x="42" y="684"/>
                  <a:pt x="32" y="677"/>
                  <a:pt x="27" y="668"/>
                </a:cubicBezTo>
                <a:cubicBezTo>
                  <a:pt x="34" y="668"/>
                  <a:pt x="40" y="679"/>
                  <a:pt x="48" y="680"/>
                </a:cubicBezTo>
                <a:cubicBezTo>
                  <a:pt x="86" y="705"/>
                  <a:pt x="125" y="727"/>
                  <a:pt x="167" y="742"/>
                </a:cubicBezTo>
                <a:cubicBezTo>
                  <a:pt x="171" y="741"/>
                  <a:pt x="171" y="741"/>
                  <a:pt x="171" y="741"/>
                </a:cubicBezTo>
                <a:cubicBezTo>
                  <a:pt x="212" y="758"/>
                  <a:pt x="252" y="782"/>
                  <a:pt x="295" y="795"/>
                </a:cubicBezTo>
                <a:cubicBezTo>
                  <a:pt x="308" y="794"/>
                  <a:pt x="319" y="799"/>
                  <a:pt x="330" y="803"/>
                </a:cubicBezTo>
                <a:cubicBezTo>
                  <a:pt x="337" y="786"/>
                  <a:pt x="319" y="773"/>
                  <a:pt x="312" y="758"/>
                </a:cubicBezTo>
                <a:cubicBezTo>
                  <a:pt x="286" y="734"/>
                  <a:pt x="262" y="703"/>
                  <a:pt x="235" y="677"/>
                </a:cubicBezTo>
                <a:cubicBezTo>
                  <a:pt x="211" y="661"/>
                  <a:pt x="194" y="636"/>
                  <a:pt x="175" y="615"/>
                </a:cubicBezTo>
                <a:cubicBezTo>
                  <a:pt x="173" y="609"/>
                  <a:pt x="167" y="610"/>
                  <a:pt x="161" y="609"/>
                </a:cubicBezTo>
                <a:cubicBezTo>
                  <a:pt x="165" y="607"/>
                  <a:pt x="162" y="602"/>
                  <a:pt x="161" y="599"/>
                </a:cubicBezTo>
                <a:cubicBezTo>
                  <a:pt x="182" y="583"/>
                  <a:pt x="182" y="583"/>
                  <a:pt x="182" y="583"/>
                </a:cubicBezTo>
                <a:cubicBezTo>
                  <a:pt x="181" y="576"/>
                  <a:pt x="174" y="569"/>
                  <a:pt x="169" y="561"/>
                </a:cubicBezTo>
                <a:cubicBezTo>
                  <a:pt x="168" y="562"/>
                  <a:pt x="167" y="561"/>
                  <a:pt x="166" y="560"/>
                </a:cubicBezTo>
                <a:cubicBezTo>
                  <a:pt x="168" y="557"/>
                  <a:pt x="168" y="557"/>
                  <a:pt x="168" y="557"/>
                </a:cubicBezTo>
                <a:cubicBezTo>
                  <a:pt x="173" y="563"/>
                  <a:pt x="176" y="574"/>
                  <a:pt x="186" y="575"/>
                </a:cubicBezTo>
                <a:cubicBezTo>
                  <a:pt x="188" y="568"/>
                  <a:pt x="178" y="563"/>
                  <a:pt x="183" y="555"/>
                </a:cubicBezTo>
                <a:cubicBezTo>
                  <a:pt x="184" y="561"/>
                  <a:pt x="189" y="569"/>
                  <a:pt x="193" y="570"/>
                </a:cubicBezTo>
                <a:cubicBezTo>
                  <a:pt x="192" y="573"/>
                  <a:pt x="194" y="574"/>
                  <a:pt x="196" y="575"/>
                </a:cubicBezTo>
                <a:cubicBezTo>
                  <a:pt x="197" y="575"/>
                  <a:pt x="197" y="574"/>
                  <a:pt x="198" y="574"/>
                </a:cubicBezTo>
                <a:cubicBezTo>
                  <a:pt x="198" y="568"/>
                  <a:pt x="195" y="563"/>
                  <a:pt x="192" y="559"/>
                </a:cubicBezTo>
                <a:cubicBezTo>
                  <a:pt x="189" y="559"/>
                  <a:pt x="189" y="559"/>
                  <a:pt x="189" y="559"/>
                </a:cubicBezTo>
                <a:cubicBezTo>
                  <a:pt x="192" y="552"/>
                  <a:pt x="180" y="545"/>
                  <a:pt x="189" y="539"/>
                </a:cubicBezTo>
                <a:cubicBezTo>
                  <a:pt x="192" y="543"/>
                  <a:pt x="198" y="545"/>
                  <a:pt x="201" y="541"/>
                </a:cubicBezTo>
                <a:cubicBezTo>
                  <a:pt x="204" y="535"/>
                  <a:pt x="196" y="529"/>
                  <a:pt x="198" y="523"/>
                </a:cubicBezTo>
                <a:cubicBezTo>
                  <a:pt x="202" y="527"/>
                  <a:pt x="203" y="537"/>
                  <a:pt x="212" y="534"/>
                </a:cubicBezTo>
                <a:cubicBezTo>
                  <a:pt x="213" y="534"/>
                  <a:pt x="214" y="533"/>
                  <a:pt x="215" y="532"/>
                </a:cubicBezTo>
                <a:cubicBezTo>
                  <a:pt x="217" y="527"/>
                  <a:pt x="211" y="529"/>
                  <a:pt x="211" y="525"/>
                </a:cubicBezTo>
                <a:cubicBezTo>
                  <a:pt x="215" y="519"/>
                  <a:pt x="215" y="519"/>
                  <a:pt x="215" y="519"/>
                </a:cubicBezTo>
                <a:cubicBezTo>
                  <a:pt x="209" y="519"/>
                  <a:pt x="210" y="506"/>
                  <a:pt x="204" y="513"/>
                </a:cubicBezTo>
                <a:cubicBezTo>
                  <a:pt x="202" y="515"/>
                  <a:pt x="202" y="518"/>
                  <a:pt x="204" y="520"/>
                </a:cubicBezTo>
                <a:cubicBezTo>
                  <a:pt x="202" y="519"/>
                  <a:pt x="198" y="511"/>
                  <a:pt x="201" y="505"/>
                </a:cubicBezTo>
                <a:cubicBezTo>
                  <a:pt x="205" y="489"/>
                  <a:pt x="232" y="507"/>
                  <a:pt x="225" y="486"/>
                </a:cubicBezTo>
                <a:cubicBezTo>
                  <a:pt x="238" y="473"/>
                  <a:pt x="238" y="473"/>
                  <a:pt x="238" y="473"/>
                </a:cubicBezTo>
                <a:cubicBezTo>
                  <a:pt x="238" y="479"/>
                  <a:pt x="248" y="480"/>
                  <a:pt x="249" y="486"/>
                </a:cubicBezTo>
                <a:cubicBezTo>
                  <a:pt x="245" y="479"/>
                  <a:pt x="255" y="477"/>
                  <a:pt x="258" y="471"/>
                </a:cubicBezTo>
                <a:cubicBezTo>
                  <a:pt x="290" y="462"/>
                  <a:pt x="327" y="471"/>
                  <a:pt x="356" y="480"/>
                </a:cubicBezTo>
                <a:cubicBezTo>
                  <a:pt x="358" y="482"/>
                  <a:pt x="363" y="484"/>
                  <a:pt x="367" y="483"/>
                </a:cubicBezTo>
                <a:cubicBezTo>
                  <a:pt x="376" y="487"/>
                  <a:pt x="389" y="489"/>
                  <a:pt x="395" y="496"/>
                </a:cubicBezTo>
                <a:cubicBezTo>
                  <a:pt x="396" y="495"/>
                  <a:pt x="400" y="497"/>
                  <a:pt x="400" y="499"/>
                </a:cubicBezTo>
                <a:cubicBezTo>
                  <a:pt x="416" y="500"/>
                  <a:pt x="424" y="516"/>
                  <a:pt x="440" y="517"/>
                </a:cubicBezTo>
                <a:cubicBezTo>
                  <a:pt x="518" y="551"/>
                  <a:pt x="575" y="625"/>
                  <a:pt x="641" y="681"/>
                </a:cubicBezTo>
                <a:cubicBezTo>
                  <a:pt x="636" y="670"/>
                  <a:pt x="631" y="658"/>
                  <a:pt x="622" y="648"/>
                </a:cubicBezTo>
                <a:cubicBezTo>
                  <a:pt x="635" y="663"/>
                  <a:pt x="653" y="687"/>
                  <a:pt x="668" y="704"/>
                </a:cubicBezTo>
                <a:cubicBezTo>
                  <a:pt x="666" y="707"/>
                  <a:pt x="670" y="709"/>
                  <a:pt x="672" y="712"/>
                </a:cubicBezTo>
                <a:cubicBezTo>
                  <a:pt x="678" y="717"/>
                  <a:pt x="682" y="724"/>
                  <a:pt x="688" y="729"/>
                </a:cubicBezTo>
                <a:cubicBezTo>
                  <a:pt x="689" y="728"/>
                  <a:pt x="689" y="728"/>
                  <a:pt x="689" y="728"/>
                </a:cubicBezTo>
                <a:cubicBezTo>
                  <a:pt x="683" y="716"/>
                  <a:pt x="678" y="701"/>
                  <a:pt x="666" y="693"/>
                </a:cubicBezTo>
                <a:cubicBezTo>
                  <a:pt x="652" y="671"/>
                  <a:pt x="638" y="648"/>
                  <a:pt x="622" y="628"/>
                </a:cubicBezTo>
                <a:cubicBezTo>
                  <a:pt x="622" y="633"/>
                  <a:pt x="628" y="638"/>
                  <a:pt x="626" y="642"/>
                </a:cubicBezTo>
                <a:cubicBezTo>
                  <a:pt x="613" y="629"/>
                  <a:pt x="606" y="613"/>
                  <a:pt x="596" y="598"/>
                </a:cubicBezTo>
                <a:cubicBezTo>
                  <a:pt x="601" y="601"/>
                  <a:pt x="606" y="607"/>
                  <a:pt x="610" y="613"/>
                </a:cubicBezTo>
                <a:cubicBezTo>
                  <a:pt x="611" y="608"/>
                  <a:pt x="606" y="603"/>
                  <a:pt x="604" y="598"/>
                </a:cubicBezTo>
                <a:cubicBezTo>
                  <a:pt x="600" y="589"/>
                  <a:pt x="585" y="578"/>
                  <a:pt x="586" y="568"/>
                </a:cubicBezTo>
                <a:cubicBezTo>
                  <a:pt x="574" y="558"/>
                  <a:pt x="574" y="541"/>
                  <a:pt x="562" y="532"/>
                </a:cubicBezTo>
                <a:cubicBezTo>
                  <a:pt x="554" y="519"/>
                  <a:pt x="546" y="506"/>
                  <a:pt x="537" y="495"/>
                </a:cubicBezTo>
                <a:cubicBezTo>
                  <a:pt x="539" y="490"/>
                  <a:pt x="530" y="487"/>
                  <a:pt x="530" y="483"/>
                </a:cubicBezTo>
                <a:cubicBezTo>
                  <a:pt x="524" y="478"/>
                  <a:pt x="522" y="466"/>
                  <a:pt x="512" y="465"/>
                </a:cubicBezTo>
                <a:cubicBezTo>
                  <a:pt x="505" y="446"/>
                  <a:pt x="486" y="436"/>
                  <a:pt x="480" y="416"/>
                </a:cubicBezTo>
                <a:cubicBezTo>
                  <a:pt x="477" y="413"/>
                  <a:pt x="473" y="409"/>
                  <a:pt x="474" y="404"/>
                </a:cubicBezTo>
                <a:cubicBezTo>
                  <a:pt x="465" y="397"/>
                  <a:pt x="461" y="387"/>
                  <a:pt x="455" y="379"/>
                </a:cubicBezTo>
                <a:cubicBezTo>
                  <a:pt x="455" y="375"/>
                  <a:pt x="455" y="375"/>
                  <a:pt x="455" y="375"/>
                </a:cubicBezTo>
                <a:cubicBezTo>
                  <a:pt x="454" y="373"/>
                  <a:pt x="452" y="375"/>
                  <a:pt x="452" y="376"/>
                </a:cubicBezTo>
                <a:cubicBezTo>
                  <a:pt x="452" y="382"/>
                  <a:pt x="452" y="382"/>
                  <a:pt x="452" y="382"/>
                </a:cubicBezTo>
                <a:cubicBezTo>
                  <a:pt x="447" y="380"/>
                  <a:pt x="446" y="373"/>
                  <a:pt x="440" y="372"/>
                </a:cubicBezTo>
                <a:cubicBezTo>
                  <a:pt x="436" y="367"/>
                  <a:pt x="431" y="361"/>
                  <a:pt x="432" y="355"/>
                </a:cubicBezTo>
                <a:cubicBezTo>
                  <a:pt x="440" y="348"/>
                  <a:pt x="441" y="332"/>
                  <a:pt x="454" y="339"/>
                </a:cubicBezTo>
                <a:cubicBezTo>
                  <a:pt x="458" y="337"/>
                  <a:pt x="463" y="342"/>
                  <a:pt x="464" y="347"/>
                </a:cubicBezTo>
                <a:cubicBezTo>
                  <a:pt x="464" y="347"/>
                  <a:pt x="464" y="347"/>
                  <a:pt x="464" y="347"/>
                </a:cubicBezTo>
                <a:cubicBezTo>
                  <a:pt x="471" y="349"/>
                  <a:pt x="478" y="347"/>
                  <a:pt x="484" y="348"/>
                </a:cubicBezTo>
                <a:cubicBezTo>
                  <a:pt x="485" y="349"/>
                  <a:pt x="486" y="352"/>
                  <a:pt x="489" y="351"/>
                </a:cubicBezTo>
                <a:cubicBezTo>
                  <a:pt x="488" y="338"/>
                  <a:pt x="474" y="327"/>
                  <a:pt x="470" y="315"/>
                </a:cubicBezTo>
                <a:cubicBezTo>
                  <a:pt x="473" y="306"/>
                  <a:pt x="462" y="312"/>
                  <a:pt x="464" y="304"/>
                </a:cubicBezTo>
                <a:cubicBezTo>
                  <a:pt x="461" y="293"/>
                  <a:pt x="477" y="289"/>
                  <a:pt x="471" y="279"/>
                </a:cubicBezTo>
                <a:cubicBezTo>
                  <a:pt x="472" y="277"/>
                  <a:pt x="472" y="275"/>
                  <a:pt x="474" y="274"/>
                </a:cubicBezTo>
                <a:cubicBezTo>
                  <a:pt x="485" y="278"/>
                  <a:pt x="485" y="291"/>
                  <a:pt x="498" y="292"/>
                </a:cubicBezTo>
                <a:cubicBezTo>
                  <a:pt x="500" y="289"/>
                  <a:pt x="508" y="290"/>
                  <a:pt x="504" y="283"/>
                </a:cubicBezTo>
                <a:cubicBezTo>
                  <a:pt x="500" y="278"/>
                  <a:pt x="502" y="271"/>
                  <a:pt x="497" y="267"/>
                </a:cubicBezTo>
                <a:cubicBezTo>
                  <a:pt x="505" y="263"/>
                  <a:pt x="501" y="275"/>
                  <a:pt x="506" y="277"/>
                </a:cubicBezTo>
                <a:cubicBezTo>
                  <a:pt x="509" y="273"/>
                  <a:pt x="516" y="277"/>
                  <a:pt x="518" y="270"/>
                </a:cubicBezTo>
                <a:cubicBezTo>
                  <a:pt x="521" y="280"/>
                  <a:pt x="529" y="285"/>
                  <a:pt x="535" y="293"/>
                </a:cubicBezTo>
                <a:cubicBezTo>
                  <a:pt x="535" y="289"/>
                  <a:pt x="534" y="284"/>
                  <a:pt x="530" y="280"/>
                </a:cubicBezTo>
                <a:cubicBezTo>
                  <a:pt x="530" y="274"/>
                  <a:pt x="536" y="270"/>
                  <a:pt x="534" y="265"/>
                </a:cubicBezTo>
                <a:cubicBezTo>
                  <a:pt x="537" y="263"/>
                  <a:pt x="538" y="269"/>
                  <a:pt x="539" y="272"/>
                </a:cubicBezTo>
                <a:cubicBezTo>
                  <a:pt x="545" y="277"/>
                  <a:pt x="545" y="277"/>
                  <a:pt x="545" y="277"/>
                </a:cubicBezTo>
                <a:cubicBezTo>
                  <a:pt x="542" y="269"/>
                  <a:pt x="548" y="257"/>
                  <a:pt x="537" y="253"/>
                </a:cubicBezTo>
                <a:cubicBezTo>
                  <a:pt x="530" y="254"/>
                  <a:pt x="535" y="246"/>
                  <a:pt x="531" y="242"/>
                </a:cubicBezTo>
                <a:cubicBezTo>
                  <a:pt x="528" y="234"/>
                  <a:pt x="523" y="225"/>
                  <a:pt x="534" y="219"/>
                </a:cubicBezTo>
                <a:cubicBezTo>
                  <a:pt x="535" y="218"/>
                  <a:pt x="535" y="218"/>
                  <a:pt x="535" y="218"/>
                </a:cubicBezTo>
                <a:cubicBezTo>
                  <a:pt x="544" y="227"/>
                  <a:pt x="545" y="243"/>
                  <a:pt x="549" y="253"/>
                </a:cubicBezTo>
                <a:cubicBezTo>
                  <a:pt x="556" y="252"/>
                  <a:pt x="553" y="265"/>
                  <a:pt x="560" y="258"/>
                </a:cubicBezTo>
                <a:cubicBezTo>
                  <a:pt x="562" y="259"/>
                  <a:pt x="562" y="259"/>
                  <a:pt x="562" y="259"/>
                </a:cubicBezTo>
                <a:cubicBezTo>
                  <a:pt x="564" y="258"/>
                  <a:pt x="564" y="257"/>
                  <a:pt x="562" y="255"/>
                </a:cubicBezTo>
                <a:cubicBezTo>
                  <a:pt x="562" y="254"/>
                  <a:pt x="562" y="254"/>
                  <a:pt x="562" y="254"/>
                </a:cubicBezTo>
                <a:cubicBezTo>
                  <a:pt x="562" y="253"/>
                  <a:pt x="562" y="253"/>
                  <a:pt x="562" y="253"/>
                </a:cubicBezTo>
                <a:cubicBezTo>
                  <a:pt x="566" y="256"/>
                  <a:pt x="565" y="263"/>
                  <a:pt x="568" y="267"/>
                </a:cubicBezTo>
                <a:cubicBezTo>
                  <a:pt x="570" y="273"/>
                  <a:pt x="572" y="280"/>
                  <a:pt x="580" y="279"/>
                </a:cubicBezTo>
                <a:cubicBezTo>
                  <a:pt x="583" y="271"/>
                  <a:pt x="575" y="263"/>
                  <a:pt x="571" y="256"/>
                </a:cubicBezTo>
                <a:cubicBezTo>
                  <a:pt x="565" y="246"/>
                  <a:pt x="570" y="235"/>
                  <a:pt x="572" y="225"/>
                </a:cubicBezTo>
                <a:cubicBezTo>
                  <a:pt x="572" y="216"/>
                  <a:pt x="563" y="212"/>
                  <a:pt x="562" y="203"/>
                </a:cubicBezTo>
                <a:cubicBezTo>
                  <a:pt x="565" y="206"/>
                  <a:pt x="566" y="212"/>
                  <a:pt x="570" y="214"/>
                </a:cubicBezTo>
                <a:cubicBezTo>
                  <a:pt x="570" y="210"/>
                  <a:pt x="571" y="203"/>
                  <a:pt x="566" y="201"/>
                </a:cubicBezTo>
                <a:cubicBezTo>
                  <a:pt x="567" y="199"/>
                  <a:pt x="566" y="198"/>
                  <a:pt x="568" y="197"/>
                </a:cubicBezTo>
                <a:cubicBezTo>
                  <a:pt x="571" y="204"/>
                  <a:pt x="571" y="204"/>
                  <a:pt x="571" y="204"/>
                </a:cubicBezTo>
                <a:cubicBezTo>
                  <a:pt x="573" y="201"/>
                  <a:pt x="578" y="199"/>
                  <a:pt x="577" y="194"/>
                </a:cubicBezTo>
                <a:cubicBezTo>
                  <a:pt x="584" y="195"/>
                  <a:pt x="595" y="197"/>
                  <a:pt x="601" y="189"/>
                </a:cubicBezTo>
                <a:cubicBezTo>
                  <a:pt x="608" y="188"/>
                  <a:pt x="614" y="191"/>
                  <a:pt x="621" y="193"/>
                </a:cubicBezTo>
                <a:cubicBezTo>
                  <a:pt x="618" y="194"/>
                  <a:pt x="618" y="194"/>
                  <a:pt x="618" y="194"/>
                </a:cubicBezTo>
                <a:cubicBezTo>
                  <a:pt x="621" y="199"/>
                  <a:pt x="626" y="204"/>
                  <a:pt x="632" y="203"/>
                </a:cubicBezTo>
                <a:cubicBezTo>
                  <a:pt x="636" y="195"/>
                  <a:pt x="642" y="205"/>
                  <a:pt x="649" y="204"/>
                </a:cubicBezTo>
                <a:cubicBezTo>
                  <a:pt x="660" y="213"/>
                  <a:pt x="674" y="215"/>
                  <a:pt x="686" y="223"/>
                </a:cubicBezTo>
                <a:cubicBezTo>
                  <a:pt x="716" y="234"/>
                  <a:pt x="742" y="257"/>
                  <a:pt x="770" y="273"/>
                </a:cubicBezTo>
                <a:cubicBezTo>
                  <a:pt x="769" y="266"/>
                  <a:pt x="762" y="260"/>
                  <a:pt x="757" y="253"/>
                </a:cubicBezTo>
                <a:cubicBezTo>
                  <a:pt x="741" y="248"/>
                  <a:pt x="733" y="229"/>
                  <a:pt x="716" y="225"/>
                </a:cubicBezTo>
                <a:cubicBezTo>
                  <a:pt x="714" y="223"/>
                  <a:pt x="713" y="221"/>
                  <a:pt x="712" y="218"/>
                </a:cubicBezTo>
                <a:cubicBezTo>
                  <a:pt x="717" y="222"/>
                  <a:pt x="726" y="217"/>
                  <a:pt x="726" y="226"/>
                </a:cubicBezTo>
                <a:cubicBezTo>
                  <a:pt x="730" y="230"/>
                  <a:pt x="730" y="230"/>
                  <a:pt x="730" y="230"/>
                </a:cubicBezTo>
                <a:cubicBezTo>
                  <a:pt x="731" y="227"/>
                  <a:pt x="733" y="227"/>
                  <a:pt x="735" y="227"/>
                </a:cubicBezTo>
                <a:cubicBezTo>
                  <a:pt x="740" y="229"/>
                  <a:pt x="738" y="235"/>
                  <a:pt x="744" y="235"/>
                </a:cubicBezTo>
                <a:cubicBezTo>
                  <a:pt x="746" y="230"/>
                  <a:pt x="752" y="235"/>
                  <a:pt x="755" y="238"/>
                </a:cubicBezTo>
                <a:cubicBezTo>
                  <a:pt x="762" y="229"/>
                  <a:pt x="750" y="221"/>
                  <a:pt x="744" y="217"/>
                </a:cubicBezTo>
                <a:cubicBezTo>
                  <a:pt x="735" y="211"/>
                  <a:pt x="735" y="211"/>
                  <a:pt x="735" y="211"/>
                </a:cubicBezTo>
                <a:cubicBezTo>
                  <a:pt x="732" y="213"/>
                  <a:pt x="734" y="217"/>
                  <a:pt x="734" y="220"/>
                </a:cubicBezTo>
                <a:cubicBezTo>
                  <a:pt x="730" y="222"/>
                  <a:pt x="730" y="216"/>
                  <a:pt x="727" y="216"/>
                </a:cubicBezTo>
                <a:cubicBezTo>
                  <a:pt x="732" y="206"/>
                  <a:pt x="718" y="203"/>
                  <a:pt x="716" y="197"/>
                </a:cubicBezTo>
                <a:cubicBezTo>
                  <a:pt x="712" y="197"/>
                  <a:pt x="709" y="194"/>
                  <a:pt x="706" y="192"/>
                </a:cubicBezTo>
                <a:cubicBezTo>
                  <a:pt x="708" y="191"/>
                  <a:pt x="707" y="188"/>
                  <a:pt x="707" y="186"/>
                </a:cubicBezTo>
                <a:cubicBezTo>
                  <a:pt x="698" y="183"/>
                  <a:pt x="700" y="171"/>
                  <a:pt x="690" y="169"/>
                </a:cubicBezTo>
                <a:cubicBezTo>
                  <a:pt x="690" y="168"/>
                  <a:pt x="692" y="167"/>
                  <a:pt x="692" y="166"/>
                </a:cubicBezTo>
                <a:cubicBezTo>
                  <a:pt x="692" y="170"/>
                  <a:pt x="692" y="170"/>
                  <a:pt x="692" y="170"/>
                </a:cubicBezTo>
                <a:cubicBezTo>
                  <a:pt x="694" y="170"/>
                  <a:pt x="694" y="169"/>
                  <a:pt x="695" y="168"/>
                </a:cubicBezTo>
                <a:cubicBezTo>
                  <a:pt x="705" y="179"/>
                  <a:pt x="722" y="184"/>
                  <a:pt x="732" y="196"/>
                </a:cubicBezTo>
                <a:cubicBezTo>
                  <a:pt x="734" y="189"/>
                  <a:pt x="724" y="189"/>
                  <a:pt x="723" y="182"/>
                </a:cubicBezTo>
                <a:cubicBezTo>
                  <a:pt x="724" y="180"/>
                  <a:pt x="724" y="180"/>
                  <a:pt x="724" y="180"/>
                </a:cubicBezTo>
                <a:cubicBezTo>
                  <a:pt x="715" y="166"/>
                  <a:pt x="715" y="166"/>
                  <a:pt x="715" y="166"/>
                </a:cubicBezTo>
                <a:cubicBezTo>
                  <a:pt x="717" y="163"/>
                  <a:pt x="720" y="167"/>
                  <a:pt x="723" y="168"/>
                </a:cubicBezTo>
                <a:cubicBezTo>
                  <a:pt x="728" y="173"/>
                  <a:pt x="725" y="187"/>
                  <a:pt x="735" y="189"/>
                </a:cubicBezTo>
                <a:cubicBezTo>
                  <a:pt x="744" y="192"/>
                  <a:pt x="750" y="204"/>
                  <a:pt x="762" y="204"/>
                </a:cubicBezTo>
                <a:cubicBezTo>
                  <a:pt x="762" y="205"/>
                  <a:pt x="763" y="207"/>
                  <a:pt x="765" y="207"/>
                </a:cubicBezTo>
                <a:cubicBezTo>
                  <a:pt x="766" y="207"/>
                  <a:pt x="766" y="207"/>
                  <a:pt x="766" y="207"/>
                </a:cubicBezTo>
                <a:cubicBezTo>
                  <a:pt x="741" y="183"/>
                  <a:pt x="741" y="183"/>
                  <a:pt x="741" y="183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81" y="211"/>
                  <a:pt x="781" y="211"/>
                  <a:pt x="781" y="211"/>
                </a:cubicBezTo>
                <a:cubicBezTo>
                  <a:pt x="780" y="215"/>
                  <a:pt x="782" y="219"/>
                  <a:pt x="786" y="220"/>
                </a:cubicBezTo>
                <a:cubicBezTo>
                  <a:pt x="790" y="220"/>
                  <a:pt x="790" y="220"/>
                  <a:pt x="790" y="220"/>
                </a:cubicBezTo>
                <a:cubicBezTo>
                  <a:pt x="796" y="230"/>
                  <a:pt x="807" y="243"/>
                  <a:pt x="820" y="245"/>
                </a:cubicBezTo>
                <a:cubicBezTo>
                  <a:pt x="822" y="245"/>
                  <a:pt x="822" y="250"/>
                  <a:pt x="825" y="247"/>
                </a:cubicBezTo>
                <a:cubicBezTo>
                  <a:pt x="849" y="260"/>
                  <a:pt x="861" y="283"/>
                  <a:pt x="883" y="299"/>
                </a:cubicBezTo>
                <a:cubicBezTo>
                  <a:pt x="886" y="295"/>
                  <a:pt x="882" y="293"/>
                  <a:pt x="881" y="290"/>
                </a:cubicBezTo>
                <a:cubicBezTo>
                  <a:pt x="874" y="290"/>
                  <a:pt x="872" y="283"/>
                  <a:pt x="868" y="279"/>
                </a:cubicBezTo>
                <a:cubicBezTo>
                  <a:pt x="872" y="279"/>
                  <a:pt x="879" y="282"/>
                  <a:pt x="880" y="288"/>
                </a:cubicBezTo>
                <a:cubicBezTo>
                  <a:pt x="885" y="287"/>
                  <a:pt x="887" y="296"/>
                  <a:pt x="892" y="294"/>
                </a:cubicBezTo>
                <a:cubicBezTo>
                  <a:pt x="888" y="286"/>
                  <a:pt x="879" y="281"/>
                  <a:pt x="874" y="273"/>
                </a:cubicBezTo>
                <a:cubicBezTo>
                  <a:pt x="878" y="271"/>
                  <a:pt x="880" y="277"/>
                  <a:pt x="883" y="277"/>
                </a:cubicBezTo>
                <a:cubicBezTo>
                  <a:pt x="884" y="271"/>
                  <a:pt x="877" y="267"/>
                  <a:pt x="873" y="261"/>
                </a:cubicBezTo>
                <a:cubicBezTo>
                  <a:pt x="878" y="261"/>
                  <a:pt x="883" y="269"/>
                  <a:pt x="889" y="271"/>
                </a:cubicBezTo>
                <a:cubicBezTo>
                  <a:pt x="890" y="270"/>
                  <a:pt x="890" y="270"/>
                  <a:pt x="890" y="270"/>
                </a:cubicBezTo>
                <a:cubicBezTo>
                  <a:pt x="876" y="249"/>
                  <a:pt x="854" y="241"/>
                  <a:pt x="837" y="224"/>
                </a:cubicBezTo>
                <a:cubicBezTo>
                  <a:pt x="813" y="217"/>
                  <a:pt x="800" y="192"/>
                  <a:pt x="783" y="176"/>
                </a:cubicBezTo>
                <a:cubicBezTo>
                  <a:pt x="781" y="180"/>
                  <a:pt x="779" y="175"/>
                  <a:pt x="776" y="175"/>
                </a:cubicBezTo>
                <a:cubicBezTo>
                  <a:pt x="777" y="172"/>
                  <a:pt x="777" y="167"/>
                  <a:pt x="772" y="165"/>
                </a:cubicBezTo>
                <a:cubicBezTo>
                  <a:pt x="771" y="165"/>
                  <a:pt x="771" y="167"/>
                  <a:pt x="770" y="167"/>
                </a:cubicBezTo>
                <a:cubicBezTo>
                  <a:pt x="762" y="156"/>
                  <a:pt x="762" y="156"/>
                  <a:pt x="762" y="156"/>
                </a:cubicBezTo>
                <a:cubicBezTo>
                  <a:pt x="768" y="157"/>
                  <a:pt x="779" y="164"/>
                  <a:pt x="781" y="173"/>
                </a:cubicBezTo>
                <a:cubicBezTo>
                  <a:pt x="789" y="172"/>
                  <a:pt x="786" y="182"/>
                  <a:pt x="794" y="179"/>
                </a:cubicBezTo>
                <a:cubicBezTo>
                  <a:pt x="801" y="193"/>
                  <a:pt x="818" y="193"/>
                  <a:pt x="826" y="207"/>
                </a:cubicBezTo>
                <a:cubicBezTo>
                  <a:pt x="834" y="208"/>
                  <a:pt x="840" y="219"/>
                  <a:pt x="846" y="223"/>
                </a:cubicBezTo>
                <a:cubicBezTo>
                  <a:pt x="851" y="223"/>
                  <a:pt x="851" y="223"/>
                  <a:pt x="851" y="223"/>
                </a:cubicBezTo>
                <a:cubicBezTo>
                  <a:pt x="853" y="221"/>
                  <a:pt x="850" y="219"/>
                  <a:pt x="849" y="217"/>
                </a:cubicBezTo>
                <a:cubicBezTo>
                  <a:pt x="852" y="217"/>
                  <a:pt x="852" y="213"/>
                  <a:pt x="856" y="215"/>
                </a:cubicBezTo>
                <a:cubicBezTo>
                  <a:pt x="877" y="231"/>
                  <a:pt x="901" y="243"/>
                  <a:pt x="918" y="264"/>
                </a:cubicBezTo>
                <a:cubicBezTo>
                  <a:pt x="944" y="289"/>
                  <a:pt x="972" y="320"/>
                  <a:pt x="1000" y="345"/>
                </a:cubicBezTo>
                <a:cubicBezTo>
                  <a:pt x="1002" y="344"/>
                  <a:pt x="1001" y="343"/>
                  <a:pt x="1001" y="341"/>
                </a:cubicBezTo>
                <a:cubicBezTo>
                  <a:pt x="982" y="324"/>
                  <a:pt x="970" y="302"/>
                  <a:pt x="952" y="283"/>
                </a:cubicBezTo>
                <a:cubicBezTo>
                  <a:pt x="963" y="291"/>
                  <a:pt x="963" y="291"/>
                  <a:pt x="963" y="291"/>
                </a:cubicBezTo>
                <a:cubicBezTo>
                  <a:pt x="963" y="283"/>
                  <a:pt x="953" y="278"/>
                  <a:pt x="949" y="272"/>
                </a:cubicBezTo>
                <a:cubicBezTo>
                  <a:pt x="941" y="273"/>
                  <a:pt x="951" y="280"/>
                  <a:pt x="950" y="282"/>
                </a:cubicBezTo>
                <a:cubicBezTo>
                  <a:pt x="919" y="252"/>
                  <a:pt x="919" y="252"/>
                  <a:pt x="919" y="252"/>
                </a:cubicBezTo>
                <a:cubicBezTo>
                  <a:pt x="920" y="252"/>
                  <a:pt x="921" y="255"/>
                  <a:pt x="923" y="253"/>
                </a:cubicBezTo>
                <a:cubicBezTo>
                  <a:pt x="922" y="247"/>
                  <a:pt x="916" y="241"/>
                  <a:pt x="910" y="238"/>
                </a:cubicBezTo>
                <a:cubicBezTo>
                  <a:pt x="904" y="235"/>
                  <a:pt x="904" y="235"/>
                  <a:pt x="904" y="235"/>
                </a:cubicBezTo>
                <a:cubicBezTo>
                  <a:pt x="872" y="208"/>
                  <a:pt x="872" y="208"/>
                  <a:pt x="872" y="208"/>
                </a:cubicBezTo>
                <a:cubicBezTo>
                  <a:pt x="875" y="200"/>
                  <a:pt x="865" y="193"/>
                  <a:pt x="860" y="189"/>
                </a:cubicBezTo>
                <a:cubicBezTo>
                  <a:pt x="852" y="188"/>
                  <a:pt x="851" y="182"/>
                  <a:pt x="847" y="177"/>
                </a:cubicBezTo>
                <a:cubicBezTo>
                  <a:pt x="848" y="176"/>
                  <a:pt x="848" y="176"/>
                  <a:pt x="848" y="176"/>
                </a:cubicBezTo>
                <a:cubicBezTo>
                  <a:pt x="852" y="181"/>
                  <a:pt x="859" y="184"/>
                  <a:pt x="863" y="189"/>
                </a:cubicBezTo>
                <a:cubicBezTo>
                  <a:pt x="864" y="187"/>
                  <a:pt x="864" y="187"/>
                  <a:pt x="864" y="187"/>
                </a:cubicBezTo>
                <a:cubicBezTo>
                  <a:pt x="861" y="181"/>
                  <a:pt x="855" y="179"/>
                  <a:pt x="854" y="173"/>
                </a:cubicBezTo>
                <a:cubicBezTo>
                  <a:pt x="858" y="173"/>
                  <a:pt x="861" y="183"/>
                  <a:pt x="865" y="178"/>
                </a:cubicBezTo>
                <a:cubicBezTo>
                  <a:pt x="851" y="168"/>
                  <a:pt x="843" y="154"/>
                  <a:pt x="827" y="146"/>
                </a:cubicBezTo>
                <a:cubicBezTo>
                  <a:pt x="827" y="140"/>
                  <a:pt x="819" y="139"/>
                  <a:pt x="817" y="136"/>
                </a:cubicBezTo>
                <a:cubicBezTo>
                  <a:pt x="814" y="136"/>
                  <a:pt x="814" y="136"/>
                  <a:pt x="814" y="136"/>
                </a:cubicBezTo>
                <a:cubicBezTo>
                  <a:pt x="790" y="115"/>
                  <a:pt x="760" y="103"/>
                  <a:pt x="741" y="79"/>
                </a:cubicBezTo>
                <a:cubicBezTo>
                  <a:pt x="731" y="76"/>
                  <a:pt x="731" y="76"/>
                  <a:pt x="731" y="76"/>
                </a:cubicBezTo>
                <a:cubicBezTo>
                  <a:pt x="734" y="71"/>
                  <a:pt x="726" y="65"/>
                  <a:pt x="721" y="61"/>
                </a:cubicBezTo>
                <a:cubicBezTo>
                  <a:pt x="718" y="59"/>
                  <a:pt x="716" y="57"/>
                  <a:pt x="715" y="55"/>
                </a:cubicBezTo>
                <a:cubicBezTo>
                  <a:pt x="716" y="55"/>
                  <a:pt x="718" y="57"/>
                  <a:pt x="720" y="55"/>
                </a:cubicBezTo>
                <a:cubicBezTo>
                  <a:pt x="717" y="49"/>
                  <a:pt x="710" y="45"/>
                  <a:pt x="703" y="43"/>
                </a:cubicBezTo>
                <a:cubicBezTo>
                  <a:pt x="702" y="49"/>
                  <a:pt x="702" y="49"/>
                  <a:pt x="702" y="49"/>
                </a:cubicBezTo>
                <a:cubicBezTo>
                  <a:pt x="698" y="44"/>
                  <a:pt x="687" y="49"/>
                  <a:pt x="687" y="39"/>
                </a:cubicBezTo>
                <a:cubicBezTo>
                  <a:pt x="693" y="35"/>
                  <a:pt x="686" y="31"/>
                  <a:pt x="687" y="27"/>
                </a:cubicBezTo>
                <a:cubicBezTo>
                  <a:pt x="691" y="20"/>
                  <a:pt x="688" y="11"/>
                  <a:pt x="695" y="5"/>
                </a:cubicBezTo>
                <a:cubicBezTo>
                  <a:pt x="694" y="3"/>
                  <a:pt x="694" y="3"/>
                  <a:pt x="694" y="3"/>
                </a:cubicBezTo>
                <a:cubicBezTo>
                  <a:pt x="700" y="0"/>
                  <a:pt x="700" y="0"/>
                  <a:pt x="700" y="0"/>
                </a:cubicBezTo>
                <a:cubicBezTo>
                  <a:pt x="715" y="6"/>
                  <a:pt x="728" y="17"/>
                  <a:pt x="744" y="18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123000" t="-30000" b="-87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流程图: 接点 10">
            <a:extLst>
              <a:ext uri="{FF2B5EF4-FFF2-40B4-BE49-F238E27FC236}">
                <a16:creationId xmlns:a16="http://schemas.microsoft.com/office/drawing/2014/main" id="{B2EDBA98-20ED-4BFF-9A21-C14F3F2BB9A0}"/>
              </a:ext>
            </a:extLst>
          </p:cNvPr>
          <p:cNvSpPr/>
          <p:nvPr/>
        </p:nvSpPr>
        <p:spPr>
          <a:xfrm>
            <a:off x="10972800" y="41247"/>
            <a:ext cx="1219200" cy="1032180"/>
          </a:xfrm>
          <a:prstGeom prst="flowChartConnector">
            <a:avLst/>
          </a:prstGeom>
          <a:blipFill dpi="0" rotWithShape="1">
            <a:blip r:embed="rId3">
              <a:alphaModFix amt="40000"/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290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iṣļíḓé">
            <a:extLst>
              <a:ext uri="{FF2B5EF4-FFF2-40B4-BE49-F238E27FC236}">
                <a16:creationId xmlns:a16="http://schemas.microsoft.com/office/drawing/2014/main" id="{514DA351-1942-4FFD-8FC1-D8790BD77A99}"/>
              </a:ext>
            </a:extLst>
          </p:cNvPr>
          <p:cNvGrpSpPr/>
          <p:nvPr/>
        </p:nvGrpSpPr>
        <p:grpSpPr>
          <a:xfrm>
            <a:off x="749300" y="4715636"/>
            <a:ext cx="1973839" cy="1306539"/>
            <a:chOff x="5001730" y="2775730"/>
            <a:chExt cx="2188541" cy="1306539"/>
          </a:xfrm>
        </p:grpSpPr>
        <p:sp>
          <p:nvSpPr>
            <p:cNvPr id="3" name="íṧ1íḋe">
              <a:extLst>
                <a:ext uri="{FF2B5EF4-FFF2-40B4-BE49-F238E27FC236}">
                  <a16:creationId xmlns:a16="http://schemas.microsoft.com/office/drawing/2014/main" id="{FAB67496-F123-4D0D-8A30-020BF6EE8D8B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4" name="îṡľiḓe">
              <a:extLst>
                <a:ext uri="{FF2B5EF4-FFF2-40B4-BE49-F238E27FC236}">
                  <a16:creationId xmlns:a16="http://schemas.microsoft.com/office/drawing/2014/main" id="{63A0F084-5BBB-44BC-A359-1A7645195E07}"/>
                </a:ext>
              </a:extLst>
            </p:cNvPr>
            <p:cNvSpPr txBox="1"/>
            <p:nvPr/>
          </p:nvSpPr>
          <p:spPr bwMode="auto">
            <a:xfrm>
              <a:off x="5001731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2000" b="1"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</a:lstStyle>
            <a:p>
              <a:r>
                <a:rPr lang="zh-CN" altLang="en-US" b="0" dirty="0"/>
                <a:t>内容四</a:t>
              </a:r>
              <a:endParaRPr lang="en-US" altLang="zh-CN" b="0" dirty="0"/>
            </a:p>
          </p:txBody>
        </p:sp>
      </p:grpSp>
      <p:sp>
        <p:nvSpPr>
          <p:cNvPr id="5" name="iṧ1íḍè">
            <a:extLst>
              <a:ext uri="{FF2B5EF4-FFF2-40B4-BE49-F238E27FC236}">
                <a16:creationId xmlns:a16="http://schemas.microsoft.com/office/drawing/2014/main" id="{DE7BC88B-3463-4808-BA60-9CF58514B9E3}"/>
              </a:ext>
            </a:extLst>
          </p:cNvPr>
          <p:cNvSpPr/>
          <p:nvPr/>
        </p:nvSpPr>
        <p:spPr bwMode="auto">
          <a:xfrm>
            <a:off x="9628196" y="3031720"/>
            <a:ext cx="1973838" cy="990481"/>
          </a:xfrm>
          <a:custGeom>
            <a:avLst/>
            <a:gdLst>
              <a:gd name="T0" fmla="*/ 397 w 1385"/>
              <a:gd name="T1" fmla="*/ 695 h 695"/>
              <a:gd name="T2" fmla="*/ 692 w 1385"/>
              <a:gd name="T3" fmla="*/ 399 h 695"/>
              <a:gd name="T4" fmla="*/ 988 w 1385"/>
              <a:gd name="T5" fmla="*/ 695 h 695"/>
              <a:gd name="T6" fmla="*/ 1385 w 1385"/>
              <a:gd name="T7" fmla="*/ 695 h 695"/>
              <a:gd name="T8" fmla="*/ 692 w 1385"/>
              <a:gd name="T9" fmla="*/ 0 h 695"/>
              <a:gd name="T10" fmla="*/ 0 w 1385"/>
              <a:gd name="T11" fmla="*/ 695 h 695"/>
              <a:gd name="T12" fmla="*/ 397 w 1385"/>
              <a:gd name="T1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5" h="695">
                <a:moveTo>
                  <a:pt x="397" y="695"/>
                </a:moveTo>
                <a:lnTo>
                  <a:pt x="692" y="399"/>
                </a:lnTo>
                <a:lnTo>
                  <a:pt x="988" y="695"/>
                </a:lnTo>
                <a:lnTo>
                  <a:pt x="1385" y="695"/>
                </a:lnTo>
                <a:lnTo>
                  <a:pt x="692" y="0"/>
                </a:lnTo>
                <a:lnTo>
                  <a:pt x="0" y="695"/>
                </a:lnTo>
                <a:lnTo>
                  <a:pt x="397" y="695"/>
                </a:lnTo>
                <a:close/>
              </a:path>
            </a:pathLst>
          </a:custGeom>
          <a:solidFill>
            <a:srgbClr val="AC93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íŝļîḓe">
            <a:extLst>
              <a:ext uri="{FF2B5EF4-FFF2-40B4-BE49-F238E27FC236}">
                <a16:creationId xmlns:a16="http://schemas.microsoft.com/office/drawing/2014/main" id="{5A213A12-5240-4BB4-8821-895FE6BD50E5}"/>
              </a:ext>
            </a:extLst>
          </p:cNvPr>
          <p:cNvSpPr/>
          <p:nvPr/>
        </p:nvSpPr>
        <p:spPr bwMode="auto">
          <a:xfrm>
            <a:off x="8147225" y="4100585"/>
            <a:ext cx="1975263" cy="990481"/>
          </a:xfrm>
          <a:custGeom>
            <a:avLst/>
            <a:gdLst>
              <a:gd name="T0" fmla="*/ 398 w 1386"/>
              <a:gd name="T1" fmla="*/ 0 h 695"/>
              <a:gd name="T2" fmla="*/ 693 w 1386"/>
              <a:gd name="T3" fmla="*/ 296 h 695"/>
              <a:gd name="T4" fmla="*/ 989 w 1386"/>
              <a:gd name="T5" fmla="*/ 0 h 695"/>
              <a:gd name="T6" fmla="*/ 1386 w 1386"/>
              <a:gd name="T7" fmla="*/ 0 h 695"/>
              <a:gd name="T8" fmla="*/ 693 w 1386"/>
              <a:gd name="T9" fmla="*/ 695 h 695"/>
              <a:gd name="T10" fmla="*/ 0 w 1386"/>
              <a:gd name="T11" fmla="*/ 0 h 695"/>
              <a:gd name="T12" fmla="*/ 398 w 1386"/>
              <a:gd name="T1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6" h="695">
                <a:moveTo>
                  <a:pt x="398" y="0"/>
                </a:moveTo>
                <a:lnTo>
                  <a:pt x="693" y="296"/>
                </a:lnTo>
                <a:lnTo>
                  <a:pt x="989" y="0"/>
                </a:lnTo>
                <a:lnTo>
                  <a:pt x="1386" y="0"/>
                </a:lnTo>
                <a:lnTo>
                  <a:pt x="693" y="695"/>
                </a:lnTo>
                <a:lnTo>
                  <a:pt x="0" y="0"/>
                </a:lnTo>
                <a:lnTo>
                  <a:pt x="39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iṣľïďe">
            <a:extLst>
              <a:ext uri="{FF2B5EF4-FFF2-40B4-BE49-F238E27FC236}">
                <a16:creationId xmlns:a16="http://schemas.microsoft.com/office/drawing/2014/main" id="{DE134320-5D1E-4A8C-99DE-36D7CEDADDCB}"/>
              </a:ext>
            </a:extLst>
          </p:cNvPr>
          <p:cNvSpPr/>
          <p:nvPr/>
        </p:nvSpPr>
        <p:spPr bwMode="auto">
          <a:xfrm>
            <a:off x="6666252" y="3031720"/>
            <a:ext cx="1975263" cy="990481"/>
          </a:xfrm>
          <a:custGeom>
            <a:avLst/>
            <a:gdLst>
              <a:gd name="T0" fmla="*/ 397 w 1386"/>
              <a:gd name="T1" fmla="*/ 695 h 695"/>
              <a:gd name="T2" fmla="*/ 693 w 1386"/>
              <a:gd name="T3" fmla="*/ 399 h 695"/>
              <a:gd name="T4" fmla="*/ 988 w 1386"/>
              <a:gd name="T5" fmla="*/ 695 h 695"/>
              <a:gd name="T6" fmla="*/ 1386 w 1386"/>
              <a:gd name="T7" fmla="*/ 695 h 695"/>
              <a:gd name="T8" fmla="*/ 693 w 1386"/>
              <a:gd name="T9" fmla="*/ 0 h 695"/>
              <a:gd name="T10" fmla="*/ 0 w 1386"/>
              <a:gd name="T11" fmla="*/ 695 h 695"/>
              <a:gd name="T12" fmla="*/ 397 w 1386"/>
              <a:gd name="T1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6" h="695">
                <a:moveTo>
                  <a:pt x="397" y="695"/>
                </a:moveTo>
                <a:lnTo>
                  <a:pt x="693" y="399"/>
                </a:lnTo>
                <a:lnTo>
                  <a:pt x="988" y="695"/>
                </a:lnTo>
                <a:lnTo>
                  <a:pt x="1386" y="695"/>
                </a:lnTo>
                <a:lnTo>
                  <a:pt x="693" y="0"/>
                </a:lnTo>
                <a:lnTo>
                  <a:pt x="0" y="695"/>
                </a:lnTo>
                <a:lnTo>
                  <a:pt x="397" y="695"/>
                </a:lnTo>
                <a:close/>
              </a:path>
            </a:pathLst>
          </a:custGeom>
          <a:solidFill>
            <a:srgbClr val="C8B8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ï$líḍè">
            <a:extLst>
              <a:ext uri="{FF2B5EF4-FFF2-40B4-BE49-F238E27FC236}">
                <a16:creationId xmlns:a16="http://schemas.microsoft.com/office/drawing/2014/main" id="{2CF0C455-B164-4030-B602-2CE15C303108}"/>
              </a:ext>
            </a:extLst>
          </p:cNvPr>
          <p:cNvSpPr/>
          <p:nvPr/>
        </p:nvSpPr>
        <p:spPr bwMode="auto">
          <a:xfrm>
            <a:off x="5185281" y="4100585"/>
            <a:ext cx="1975263" cy="990481"/>
          </a:xfrm>
          <a:custGeom>
            <a:avLst/>
            <a:gdLst>
              <a:gd name="T0" fmla="*/ 398 w 1386"/>
              <a:gd name="T1" fmla="*/ 0 h 695"/>
              <a:gd name="T2" fmla="*/ 693 w 1386"/>
              <a:gd name="T3" fmla="*/ 296 h 695"/>
              <a:gd name="T4" fmla="*/ 989 w 1386"/>
              <a:gd name="T5" fmla="*/ 0 h 695"/>
              <a:gd name="T6" fmla="*/ 1386 w 1386"/>
              <a:gd name="T7" fmla="*/ 0 h 695"/>
              <a:gd name="T8" fmla="*/ 693 w 1386"/>
              <a:gd name="T9" fmla="*/ 695 h 695"/>
              <a:gd name="T10" fmla="*/ 0 w 1386"/>
              <a:gd name="T11" fmla="*/ 0 h 695"/>
              <a:gd name="T12" fmla="*/ 398 w 1386"/>
              <a:gd name="T1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6" h="695">
                <a:moveTo>
                  <a:pt x="398" y="0"/>
                </a:moveTo>
                <a:lnTo>
                  <a:pt x="693" y="296"/>
                </a:lnTo>
                <a:lnTo>
                  <a:pt x="989" y="0"/>
                </a:lnTo>
                <a:lnTo>
                  <a:pt x="1386" y="0"/>
                </a:lnTo>
                <a:lnTo>
                  <a:pt x="693" y="695"/>
                </a:lnTo>
                <a:lnTo>
                  <a:pt x="0" y="0"/>
                </a:lnTo>
                <a:lnTo>
                  <a:pt x="39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íṥḷidé">
            <a:extLst>
              <a:ext uri="{FF2B5EF4-FFF2-40B4-BE49-F238E27FC236}">
                <a16:creationId xmlns:a16="http://schemas.microsoft.com/office/drawing/2014/main" id="{DB0F9A71-37AC-4EF5-AA50-9B8D27710A34}"/>
              </a:ext>
            </a:extLst>
          </p:cNvPr>
          <p:cNvSpPr/>
          <p:nvPr/>
        </p:nvSpPr>
        <p:spPr bwMode="auto">
          <a:xfrm>
            <a:off x="3705734" y="3031720"/>
            <a:ext cx="1973838" cy="990481"/>
          </a:xfrm>
          <a:custGeom>
            <a:avLst/>
            <a:gdLst>
              <a:gd name="T0" fmla="*/ 399 w 1385"/>
              <a:gd name="T1" fmla="*/ 695 h 695"/>
              <a:gd name="T2" fmla="*/ 693 w 1385"/>
              <a:gd name="T3" fmla="*/ 399 h 695"/>
              <a:gd name="T4" fmla="*/ 988 w 1385"/>
              <a:gd name="T5" fmla="*/ 695 h 695"/>
              <a:gd name="T6" fmla="*/ 1385 w 1385"/>
              <a:gd name="T7" fmla="*/ 695 h 695"/>
              <a:gd name="T8" fmla="*/ 693 w 1385"/>
              <a:gd name="T9" fmla="*/ 0 h 695"/>
              <a:gd name="T10" fmla="*/ 0 w 1385"/>
              <a:gd name="T11" fmla="*/ 695 h 695"/>
              <a:gd name="T12" fmla="*/ 399 w 1385"/>
              <a:gd name="T1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5" h="695">
                <a:moveTo>
                  <a:pt x="399" y="695"/>
                </a:moveTo>
                <a:lnTo>
                  <a:pt x="693" y="399"/>
                </a:lnTo>
                <a:lnTo>
                  <a:pt x="988" y="695"/>
                </a:lnTo>
                <a:lnTo>
                  <a:pt x="1385" y="695"/>
                </a:lnTo>
                <a:lnTo>
                  <a:pt x="693" y="0"/>
                </a:lnTo>
                <a:lnTo>
                  <a:pt x="0" y="695"/>
                </a:lnTo>
                <a:lnTo>
                  <a:pt x="399" y="695"/>
                </a:lnTo>
                <a:close/>
              </a:path>
            </a:pathLst>
          </a:custGeom>
          <a:solidFill>
            <a:srgbClr val="C8B8C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iSḷïdê">
            <a:extLst>
              <a:ext uri="{FF2B5EF4-FFF2-40B4-BE49-F238E27FC236}">
                <a16:creationId xmlns:a16="http://schemas.microsoft.com/office/drawing/2014/main" id="{DDABE942-89B9-41E5-99D4-04CB71279A1D}"/>
              </a:ext>
            </a:extLst>
          </p:cNvPr>
          <p:cNvSpPr/>
          <p:nvPr/>
        </p:nvSpPr>
        <p:spPr bwMode="auto">
          <a:xfrm>
            <a:off x="2221912" y="4100585"/>
            <a:ext cx="1978113" cy="990481"/>
          </a:xfrm>
          <a:custGeom>
            <a:avLst/>
            <a:gdLst>
              <a:gd name="T0" fmla="*/ 400 w 1388"/>
              <a:gd name="T1" fmla="*/ 0 h 695"/>
              <a:gd name="T2" fmla="*/ 693 w 1388"/>
              <a:gd name="T3" fmla="*/ 296 h 695"/>
              <a:gd name="T4" fmla="*/ 989 w 1388"/>
              <a:gd name="T5" fmla="*/ 0 h 695"/>
              <a:gd name="T6" fmla="*/ 1388 w 1388"/>
              <a:gd name="T7" fmla="*/ 0 h 695"/>
              <a:gd name="T8" fmla="*/ 693 w 1388"/>
              <a:gd name="T9" fmla="*/ 695 h 695"/>
              <a:gd name="T10" fmla="*/ 0 w 1388"/>
              <a:gd name="T11" fmla="*/ 0 h 695"/>
              <a:gd name="T12" fmla="*/ 400 w 1388"/>
              <a:gd name="T13" fmla="*/ 0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8" h="695">
                <a:moveTo>
                  <a:pt x="400" y="0"/>
                </a:moveTo>
                <a:lnTo>
                  <a:pt x="693" y="296"/>
                </a:lnTo>
                <a:lnTo>
                  <a:pt x="989" y="0"/>
                </a:lnTo>
                <a:lnTo>
                  <a:pt x="1388" y="0"/>
                </a:lnTo>
                <a:lnTo>
                  <a:pt x="693" y="695"/>
                </a:lnTo>
                <a:lnTo>
                  <a:pt x="0" y="0"/>
                </a:lnTo>
                <a:lnTo>
                  <a:pt x="40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íṣḻîḑê">
            <a:extLst>
              <a:ext uri="{FF2B5EF4-FFF2-40B4-BE49-F238E27FC236}">
                <a16:creationId xmlns:a16="http://schemas.microsoft.com/office/drawing/2014/main" id="{23633144-0D78-44E4-BB02-FD74C7907792}"/>
              </a:ext>
            </a:extLst>
          </p:cNvPr>
          <p:cNvSpPr/>
          <p:nvPr/>
        </p:nvSpPr>
        <p:spPr bwMode="auto">
          <a:xfrm>
            <a:off x="742366" y="3031720"/>
            <a:ext cx="1973838" cy="990481"/>
          </a:xfrm>
          <a:custGeom>
            <a:avLst/>
            <a:gdLst>
              <a:gd name="T0" fmla="*/ 399 w 1385"/>
              <a:gd name="T1" fmla="*/ 695 h 695"/>
              <a:gd name="T2" fmla="*/ 693 w 1385"/>
              <a:gd name="T3" fmla="*/ 399 h 695"/>
              <a:gd name="T4" fmla="*/ 988 w 1385"/>
              <a:gd name="T5" fmla="*/ 695 h 695"/>
              <a:gd name="T6" fmla="*/ 1385 w 1385"/>
              <a:gd name="T7" fmla="*/ 695 h 695"/>
              <a:gd name="T8" fmla="*/ 693 w 1385"/>
              <a:gd name="T9" fmla="*/ 0 h 695"/>
              <a:gd name="T10" fmla="*/ 0 w 1385"/>
              <a:gd name="T11" fmla="*/ 695 h 695"/>
              <a:gd name="T12" fmla="*/ 399 w 1385"/>
              <a:gd name="T13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5" h="695">
                <a:moveTo>
                  <a:pt x="399" y="695"/>
                </a:moveTo>
                <a:lnTo>
                  <a:pt x="693" y="399"/>
                </a:lnTo>
                <a:lnTo>
                  <a:pt x="988" y="695"/>
                </a:lnTo>
                <a:lnTo>
                  <a:pt x="1385" y="695"/>
                </a:lnTo>
                <a:lnTo>
                  <a:pt x="693" y="0"/>
                </a:lnTo>
                <a:lnTo>
                  <a:pt x="0" y="695"/>
                </a:lnTo>
                <a:lnTo>
                  <a:pt x="399" y="695"/>
                </a:lnTo>
                <a:close/>
              </a:path>
            </a:pathLst>
          </a:custGeom>
          <a:solidFill>
            <a:srgbClr val="AC93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19" name="îṩliďe">
            <a:extLst>
              <a:ext uri="{FF2B5EF4-FFF2-40B4-BE49-F238E27FC236}">
                <a16:creationId xmlns:a16="http://schemas.microsoft.com/office/drawing/2014/main" id="{2451FA22-0B90-48D2-99DD-0B6AB46DA8B1}"/>
              </a:ext>
            </a:extLst>
          </p:cNvPr>
          <p:cNvGrpSpPr/>
          <p:nvPr/>
        </p:nvGrpSpPr>
        <p:grpSpPr>
          <a:xfrm>
            <a:off x="3705734" y="4715636"/>
            <a:ext cx="1973838" cy="1306539"/>
            <a:chOff x="5001730" y="2775730"/>
            <a:chExt cx="2188540" cy="1306539"/>
          </a:xfrm>
        </p:grpSpPr>
        <p:sp>
          <p:nvSpPr>
            <p:cNvPr id="20" name="išḻide">
              <a:extLst>
                <a:ext uri="{FF2B5EF4-FFF2-40B4-BE49-F238E27FC236}">
                  <a16:creationId xmlns:a16="http://schemas.microsoft.com/office/drawing/2014/main" id="{0CF86285-19DC-40BB-BB27-0DE0A412F143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21" name="îšḻide">
              <a:extLst>
                <a:ext uri="{FF2B5EF4-FFF2-40B4-BE49-F238E27FC236}">
                  <a16:creationId xmlns:a16="http://schemas.microsoft.com/office/drawing/2014/main" id="{98A0576C-A54B-4E89-82CF-81E27EBCB21A}"/>
                </a:ext>
              </a:extLst>
            </p:cNvPr>
            <p:cNvSpPr txBox="1"/>
            <p:nvPr/>
          </p:nvSpPr>
          <p:spPr bwMode="auto">
            <a:xfrm>
              <a:off x="5001730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2000" b="1"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</a:lstStyle>
            <a:p>
              <a:r>
                <a:rPr lang="zh-CN" altLang="en-US" b="0" dirty="0"/>
                <a:t>内容五</a:t>
              </a:r>
              <a:endParaRPr lang="en-US" altLang="zh-CN" b="0" dirty="0"/>
            </a:p>
          </p:txBody>
        </p:sp>
      </p:grpSp>
      <p:grpSp>
        <p:nvGrpSpPr>
          <p:cNvPr id="22" name="ïṣliḑê">
            <a:extLst>
              <a:ext uri="{FF2B5EF4-FFF2-40B4-BE49-F238E27FC236}">
                <a16:creationId xmlns:a16="http://schemas.microsoft.com/office/drawing/2014/main" id="{01272D2A-5C4D-4C21-9EAF-AEAB2E6C7A5F}"/>
              </a:ext>
            </a:extLst>
          </p:cNvPr>
          <p:cNvGrpSpPr/>
          <p:nvPr/>
        </p:nvGrpSpPr>
        <p:grpSpPr>
          <a:xfrm>
            <a:off x="6662168" y="4715636"/>
            <a:ext cx="1973838" cy="1306539"/>
            <a:chOff x="5001730" y="2775730"/>
            <a:chExt cx="2188540" cy="1306539"/>
          </a:xfrm>
        </p:grpSpPr>
        <p:sp>
          <p:nvSpPr>
            <p:cNvPr id="23" name="íṥ1íďe">
              <a:extLst>
                <a:ext uri="{FF2B5EF4-FFF2-40B4-BE49-F238E27FC236}">
                  <a16:creationId xmlns:a16="http://schemas.microsoft.com/office/drawing/2014/main" id="{F845B720-B4F3-4335-8C94-6A5CC70EEEE6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24" name="iṡ1iďê">
              <a:extLst>
                <a:ext uri="{FF2B5EF4-FFF2-40B4-BE49-F238E27FC236}">
                  <a16:creationId xmlns:a16="http://schemas.microsoft.com/office/drawing/2014/main" id="{C7052FC8-56C6-476E-84C8-E910F77DA6D2}"/>
                </a:ext>
              </a:extLst>
            </p:cNvPr>
            <p:cNvSpPr txBox="1"/>
            <p:nvPr/>
          </p:nvSpPr>
          <p:spPr bwMode="auto">
            <a:xfrm>
              <a:off x="5001730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2000" b="1"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</a:lstStyle>
            <a:p>
              <a:r>
                <a:rPr lang="zh-CN" altLang="en-US" b="0" dirty="0"/>
                <a:t>内容六</a:t>
              </a:r>
              <a:endParaRPr lang="en-US" altLang="zh-CN" b="0" dirty="0"/>
            </a:p>
          </p:txBody>
        </p:sp>
      </p:grpSp>
      <p:grpSp>
        <p:nvGrpSpPr>
          <p:cNvPr id="25" name="ïṥḷîḍé">
            <a:extLst>
              <a:ext uri="{FF2B5EF4-FFF2-40B4-BE49-F238E27FC236}">
                <a16:creationId xmlns:a16="http://schemas.microsoft.com/office/drawing/2014/main" id="{1C9BB055-C7E0-4110-A468-D6B9A00BDAB3}"/>
              </a:ext>
            </a:extLst>
          </p:cNvPr>
          <p:cNvGrpSpPr/>
          <p:nvPr/>
        </p:nvGrpSpPr>
        <p:grpSpPr>
          <a:xfrm>
            <a:off x="9618602" y="4715636"/>
            <a:ext cx="1973838" cy="1306539"/>
            <a:chOff x="5001730" y="2775730"/>
            <a:chExt cx="2188540" cy="1306539"/>
          </a:xfrm>
        </p:grpSpPr>
        <p:sp>
          <p:nvSpPr>
            <p:cNvPr id="26" name="ïṩlîḋè">
              <a:extLst>
                <a:ext uri="{FF2B5EF4-FFF2-40B4-BE49-F238E27FC236}">
                  <a16:creationId xmlns:a16="http://schemas.microsoft.com/office/drawing/2014/main" id="{A92F1DE9-8CD9-480C-A6E2-BB599C61BE48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27" name="îṡ1iďé">
              <a:extLst>
                <a:ext uri="{FF2B5EF4-FFF2-40B4-BE49-F238E27FC236}">
                  <a16:creationId xmlns:a16="http://schemas.microsoft.com/office/drawing/2014/main" id="{AD94BE7E-D209-46A8-87FC-1125B8F7660F}"/>
                </a:ext>
              </a:extLst>
            </p:cNvPr>
            <p:cNvSpPr txBox="1"/>
            <p:nvPr/>
          </p:nvSpPr>
          <p:spPr bwMode="auto">
            <a:xfrm>
              <a:off x="5001730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2000" b="1"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</a:lstStyle>
            <a:p>
              <a:r>
                <a:rPr lang="zh-CN" altLang="en-US" b="0" dirty="0"/>
                <a:t>内容七</a:t>
              </a:r>
              <a:endParaRPr lang="en-US" altLang="zh-CN" b="0" dirty="0"/>
            </a:p>
          </p:txBody>
        </p:sp>
      </p:grpSp>
      <p:grpSp>
        <p:nvGrpSpPr>
          <p:cNvPr id="28" name="işḷíḍê">
            <a:extLst>
              <a:ext uri="{FF2B5EF4-FFF2-40B4-BE49-F238E27FC236}">
                <a16:creationId xmlns:a16="http://schemas.microsoft.com/office/drawing/2014/main" id="{9D0730E1-B9C0-4B9D-B1AE-D66A256A1D32}"/>
              </a:ext>
            </a:extLst>
          </p:cNvPr>
          <p:cNvGrpSpPr/>
          <p:nvPr/>
        </p:nvGrpSpPr>
        <p:grpSpPr>
          <a:xfrm>
            <a:off x="2221912" y="1685989"/>
            <a:ext cx="1973838" cy="1306539"/>
            <a:chOff x="5001730" y="2775730"/>
            <a:chExt cx="2188540" cy="1306539"/>
          </a:xfrm>
        </p:grpSpPr>
        <p:sp>
          <p:nvSpPr>
            <p:cNvPr id="29" name="îS1íḓé">
              <a:extLst>
                <a:ext uri="{FF2B5EF4-FFF2-40B4-BE49-F238E27FC236}">
                  <a16:creationId xmlns:a16="http://schemas.microsoft.com/office/drawing/2014/main" id="{994E3780-94DA-4E5E-8EEA-53756075CCA0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30" name="í$1îde">
              <a:extLst>
                <a:ext uri="{FF2B5EF4-FFF2-40B4-BE49-F238E27FC236}">
                  <a16:creationId xmlns:a16="http://schemas.microsoft.com/office/drawing/2014/main" id="{5BEC097B-D62B-4582-8699-DD22C3C2C86C}"/>
                </a:ext>
              </a:extLst>
            </p:cNvPr>
            <p:cNvSpPr txBox="1"/>
            <p:nvPr/>
          </p:nvSpPr>
          <p:spPr bwMode="auto">
            <a:xfrm>
              <a:off x="5001730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内容一</a:t>
              </a:r>
              <a:endPara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1" name="î$1îďè">
            <a:extLst>
              <a:ext uri="{FF2B5EF4-FFF2-40B4-BE49-F238E27FC236}">
                <a16:creationId xmlns:a16="http://schemas.microsoft.com/office/drawing/2014/main" id="{5536A1E7-EB03-4819-814C-8B146070C776}"/>
              </a:ext>
            </a:extLst>
          </p:cNvPr>
          <p:cNvGrpSpPr/>
          <p:nvPr/>
        </p:nvGrpSpPr>
        <p:grpSpPr>
          <a:xfrm>
            <a:off x="5185281" y="1685989"/>
            <a:ext cx="1973838" cy="1306539"/>
            <a:chOff x="5001730" y="2775730"/>
            <a:chExt cx="2188540" cy="1306539"/>
          </a:xfrm>
        </p:grpSpPr>
        <p:sp>
          <p:nvSpPr>
            <p:cNvPr id="32" name="îşľïdê">
              <a:extLst>
                <a:ext uri="{FF2B5EF4-FFF2-40B4-BE49-F238E27FC236}">
                  <a16:creationId xmlns:a16="http://schemas.microsoft.com/office/drawing/2014/main" id="{6860FD8C-727B-451A-A354-11C94023792C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33" name="íSḻiḋé">
              <a:extLst>
                <a:ext uri="{FF2B5EF4-FFF2-40B4-BE49-F238E27FC236}">
                  <a16:creationId xmlns:a16="http://schemas.microsoft.com/office/drawing/2014/main" id="{EF776AE1-665D-4438-8BF9-820BE1DD9AD2}"/>
                </a:ext>
              </a:extLst>
            </p:cNvPr>
            <p:cNvSpPr txBox="1"/>
            <p:nvPr/>
          </p:nvSpPr>
          <p:spPr bwMode="auto">
            <a:xfrm>
              <a:off x="5001730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2000" b="1"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</a:lstStyle>
            <a:p>
              <a:r>
                <a:rPr lang="zh-CN" altLang="en-US" b="0" dirty="0"/>
                <a:t>内容二</a:t>
              </a:r>
              <a:endParaRPr lang="en-US" altLang="zh-CN" b="0" dirty="0"/>
            </a:p>
          </p:txBody>
        </p:sp>
      </p:grpSp>
      <p:grpSp>
        <p:nvGrpSpPr>
          <p:cNvPr id="34" name="í$ľiḍê">
            <a:extLst>
              <a:ext uri="{FF2B5EF4-FFF2-40B4-BE49-F238E27FC236}">
                <a16:creationId xmlns:a16="http://schemas.microsoft.com/office/drawing/2014/main" id="{9504A256-1F39-4CE8-B288-1CFC918B3318}"/>
              </a:ext>
            </a:extLst>
          </p:cNvPr>
          <p:cNvGrpSpPr/>
          <p:nvPr/>
        </p:nvGrpSpPr>
        <p:grpSpPr>
          <a:xfrm>
            <a:off x="8148650" y="1685989"/>
            <a:ext cx="1973838" cy="1306539"/>
            <a:chOff x="5001730" y="2775730"/>
            <a:chExt cx="2188540" cy="1306539"/>
          </a:xfrm>
        </p:grpSpPr>
        <p:sp>
          <p:nvSpPr>
            <p:cNvPr id="35" name="ïsḷíḍé">
              <a:extLst>
                <a:ext uri="{FF2B5EF4-FFF2-40B4-BE49-F238E27FC236}">
                  <a16:creationId xmlns:a16="http://schemas.microsoft.com/office/drawing/2014/main" id="{FD7B8ED0-6329-4CB9-936B-8947495BD6C4}"/>
                </a:ext>
              </a:extLst>
            </p:cNvPr>
            <p:cNvSpPr/>
            <p:nvPr/>
          </p:nvSpPr>
          <p:spPr bwMode="auto">
            <a:xfrm>
              <a:off x="5001730" y="3217534"/>
              <a:ext cx="2188539" cy="864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点击此处输入文本内容</a:t>
              </a:r>
              <a:endParaRPr lang="en-US" altLang="zh-CN" sz="1100" dirty="0"/>
            </a:p>
          </p:txBody>
        </p:sp>
        <p:sp>
          <p:nvSpPr>
            <p:cNvPr id="36" name="i$ļíḓê">
              <a:extLst>
                <a:ext uri="{FF2B5EF4-FFF2-40B4-BE49-F238E27FC236}">
                  <a16:creationId xmlns:a16="http://schemas.microsoft.com/office/drawing/2014/main" id="{5ACA3217-DAA3-402C-8F1B-AA1457E135F2}"/>
                </a:ext>
              </a:extLst>
            </p:cNvPr>
            <p:cNvSpPr txBox="1"/>
            <p:nvPr/>
          </p:nvSpPr>
          <p:spPr bwMode="auto">
            <a:xfrm>
              <a:off x="5001730" y="2775730"/>
              <a:ext cx="218854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defRPr sz="2000" b="1">
                  <a:latin typeface="华文楷体" panose="02010600040101010101" pitchFamily="2" charset="-122"/>
                  <a:ea typeface="华文楷体" panose="02010600040101010101" pitchFamily="2" charset="-122"/>
                </a:defRPr>
              </a:lvl1pPr>
            </a:lstStyle>
            <a:p>
              <a:r>
                <a:rPr lang="zh-CN" altLang="en-US" b="0" dirty="0"/>
                <a:t>内容三</a:t>
              </a:r>
              <a:endParaRPr lang="en-US" altLang="zh-CN" b="0" dirty="0"/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E500B3E2-4913-4C6D-9B9C-238114A9FDE9}"/>
              </a:ext>
            </a:extLst>
          </p:cNvPr>
          <p:cNvSpPr/>
          <p:nvPr/>
        </p:nvSpPr>
        <p:spPr>
          <a:xfrm>
            <a:off x="-526312" y="-406176"/>
            <a:ext cx="1268678" cy="1328960"/>
          </a:xfrm>
          <a:prstGeom prst="ellipse">
            <a:avLst/>
          </a:prstGeom>
          <a:solidFill>
            <a:srgbClr val="AC9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BADCDE1-92D6-4E35-BF65-A38ADD84454F}"/>
              </a:ext>
            </a:extLst>
          </p:cNvPr>
          <p:cNvSpPr/>
          <p:nvPr/>
        </p:nvSpPr>
        <p:spPr>
          <a:xfrm>
            <a:off x="108027" y="1088237"/>
            <a:ext cx="481384" cy="4453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82887919-ECA6-4EE3-9D15-1107DFB2C75E}"/>
              </a:ext>
            </a:extLst>
          </p:cNvPr>
          <p:cNvSpPr txBox="1">
            <a:spLocks/>
          </p:cNvSpPr>
          <p:nvPr/>
        </p:nvSpPr>
        <p:spPr>
          <a:xfrm>
            <a:off x="3823829" y="289492"/>
            <a:ext cx="454434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buClr>
                <a:srgbClr val="C58132">
                  <a:lumMod val="75000"/>
                </a:srgbClr>
              </a:buClr>
            </a:pPr>
            <a:r>
              <a:rPr lang="zh-CN" altLang="en-US" sz="3201" b="1" spc="600" dirty="0">
                <a:solidFill>
                  <a:srgbClr val="AC93A9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请输入您的主题</a:t>
            </a:r>
            <a:endParaRPr lang="en-US" sz="3201" b="1" spc="600" dirty="0">
              <a:solidFill>
                <a:srgbClr val="AC93A9"/>
              </a:solidFill>
              <a:latin typeface="微软雅黑"/>
              <a:ea typeface="微软雅黑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6527AAE-2C9D-4E00-9877-7206E13B647D}"/>
              </a:ext>
            </a:extLst>
          </p:cNvPr>
          <p:cNvSpPr/>
          <p:nvPr/>
        </p:nvSpPr>
        <p:spPr>
          <a:xfrm>
            <a:off x="11474685" y="6163357"/>
            <a:ext cx="676093" cy="664480"/>
          </a:xfrm>
          <a:prstGeom prst="ellipse">
            <a:avLst/>
          </a:prstGeom>
          <a:solidFill>
            <a:srgbClr val="D7C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598077C3-740B-4613-BDC9-1DEF396BF7B7}"/>
              </a:ext>
            </a:extLst>
          </p:cNvPr>
          <p:cNvSpPr/>
          <p:nvPr/>
        </p:nvSpPr>
        <p:spPr>
          <a:xfrm>
            <a:off x="11038030" y="5936512"/>
            <a:ext cx="404670" cy="40456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3D55BC09-3831-4D73-85A0-5D5ECF055235}"/>
              </a:ext>
            </a:extLst>
          </p:cNvPr>
          <p:cNvSpPr/>
          <p:nvPr/>
        </p:nvSpPr>
        <p:spPr>
          <a:xfrm>
            <a:off x="10024523" y="6199123"/>
            <a:ext cx="291971" cy="314386"/>
          </a:xfrm>
          <a:prstGeom prst="ellipse">
            <a:avLst/>
          </a:prstGeom>
          <a:solidFill>
            <a:srgbClr val="FFE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C2DC963E-FC55-47E9-9498-9270F0C2E97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11" y="-32593"/>
            <a:ext cx="1196746" cy="100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34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2AA9F9D-85D1-4C76-B1E8-44794D844F84}"/>
              </a:ext>
            </a:extLst>
          </p:cNvPr>
          <p:cNvSpPr/>
          <p:nvPr/>
        </p:nvSpPr>
        <p:spPr>
          <a:xfrm>
            <a:off x="0" y="0"/>
            <a:ext cx="6771169" cy="6858000"/>
          </a:xfrm>
          <a:custGeom>
            <a:avLst/>
            <a:gdLst>
              <a:gd name="connsiteX0" fmla="*/ 978310 w 6771169"/>
              <a:gd name="connsiteY0" fmla="*/ 0 h 6858000"/>
              <a:gd name="connsiteX1" fmla="*/ 3836240 w 6771169"/>
              <a:gd name="connsiteY1" fmla="*/ 0 h 6858000"/>
              <a:gd name="connsiteX2" fmla="*/ 3913239 w 6771169"/>
              <a:gd name="connsiteY2" fmla="*/ 0 h 6858000"/>
              <a:gd name="connsiteX3" fmla="*/ 6771169 w 6771169"/>
              <a:gd name="connsiteY3" fmla="*/ 0 h 6858000"/>
              <a:gd name="connsiteX4" fmla="*/ 5792859 w 6771169"/>
              <a:gd name="connsiteY4" fmla="*/ 6858000 h 6858000"/>
              <a:gd name="connsiteX5" fmla="*/ 2934929 w 6771169"/>
              <a:gd name="connsiteY5" fmla="*/ 6858000 h 6858000"/>
              <a:gd name="connsiteX6" fmla="*/ 2857930 w 6771169"/>
              <a:gd name="connsiteY6" fmla="*/ 6858000 h 6858000"/>
              <a:gd name="connsiteX7" fmla="*/ 0 w 677116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71169" h="6858000">
                <a:moveTo>
                  <a:pt x="978310" y="0"/>
                </a:moveTo>
                <a:lnTo>
                  <a:pt x="3836240" y="0"/>
                </a:lnTo>
                <a:lnTo>
                  <a:pt x="3913239" y="0"/>
                </a:lnTo>
                <a:lnTo>
                  <a:pt x="6771169" y="0"/>
                </a:lnTo>
                <a:lnTo>
                  <a:pt x="5792859" y="6858000"/>
                </a:lnTo>
                <a:lnTo>
                  <a:pt x="2934929" y="6858000"/>
                </a:lnTo>
                <a:lnTo>
                  <a:pt x="285793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CBB843-4CB4-4689-AAB1-71D8A58B1A02}"/>
              </a:ext>
            </a:extLst>
          </p:cNvPr>
          <p:cNvSpPr/>
          <p:nvPr/>
        </p:nvSpPr>
        <p:spPr>
          <a:xfrm>
            <a:off x="0" y="1658679"/>
            <a:ext cx="12192000" cy="3763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00DBFF-B33B-4002-A66F-319A8ACA09D0}"/>
              </a:ext>
            </a:extLst>
          </p:cNvPr>
          <p:cNvSpPr txBox="1"/>
          <p:nvPr/>
        </p:nvSpPr>
        <p:spPr>
          <a:xfrm>
            <a:off x="6771169" y="1286178"/>
            <a:ext cx="38596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700" dirty="0">
                <a:solidFill>
                  <a:srgbClr val="EEEA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  <a:endParaRPr kumimoji="0" lang="zh-CN" altLang="en-US" sz="28700" b="0" i="0" u="none" strike="noStrike" kern="1200" cap="none" spc="0" normalizeH="0" baseline="0" noProof="0" dirty="0">
              <a:ln>
                <a:noFill/>
              </a:ln>
              <a:solidFill>
                <a:srgbClr val="EEEA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05B9F-C0D3-4888-8508-FE5E02C6A9DC}"/>
              </a:ext>
            </a:extLst>
          </p:cNvPr>
          <p:cNvSpPr txBox="1"/>
          <p:nvPr/>
        </p:nvSpPr>
        <p:spPr>
          <a:xfrm>
            <a:off x="6471452" y="2934115"/>
            <a:ext cx="516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AC93A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请输入您的主题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84F5408-19D1-4DE9-B554-A03F7BD0D1BC}"/>
              </a:ext>
            </a:extLst>
          </p:cNvPr>
          <p:cNvSpPr>
            <a:spLocks/>
          </p:cNvSpPr>
          <p:nvPr/>
        </p:nvSpPr>
        <p:spPr bwMode="auto">
          <a:xfrm>
            <a:off x="-2725421" y="829698"/>
            <a:ext cx="8622950" cy="5039832"/>
          </a:xfrm>
          <a:custGeom>
            <a:avLst/>
            <a:gdLst>
              <a:gd name="T0" fmla="*/ 954 w 1371"/>
              <a:gd name="T1" fmla="*/ 167 h 1034"/>
              <a:gd name="T2" fmla="*/ 1366 w 1371"/>
              <a:gd name="T3" fmla="*/ 881 h 1034"/>
              <a:gd name="T4" fmla="*/ 1244 w 1371"/>
              <a:gd name="T5" fmla="*/ 994 h 1034"/>
              <a:gd name="T6" fmla="*/ 1170 w 1371"/>
              <a:gd name="T7" fmla="*/ 1032 h 1034"/>
              <a:gd name="T8" fmla="*/ 1111 w 1371"/>
              <a:gd name="T9" fmla="*/ 993 h 1034"/>
              <a:gd name="T10" fmla="*/ 1063 w 1371"/>
              <a:gd name="T11" fmla="*/ 951 h 1034"/>
              <a:gd name="T12" fmla="*/ 984 w 1371"/>
              <a:gd name="T13" fmla="*/ 902 h 1034"/>
              <a:gd name="T14" fmla="*/ 945 w 1371"/>
              <a:gd name="T15" fmla="*/ 888 h 1034"/>
              <a:gd name="T16" fmla="*/ 910 w 1371"/>
              <a:gd name="T17" fmla="*/ 930 h 1034"/>
              <a:gd name="T18" fmla="*/ 888 w 1371"/>
              <a:gd name="T19" fmla="*/ 940 h 1034"/>
              <a:gd name="T20" fmla="*/ 844 w 1371"/>
              <a:gd name="T21" fmla="*/ 942 h 1034"/>
              <a:gd name="T22" fmla="*/ 776 w 1371"/>
              <a:gd name="T23" fmla="*/ 938 h 1034"/>
              <a:gd name="T24" fmla="*/ 735 w 1371"/>
              <a:gd name="T25" fmla="*/ 996 h 1034"/>
              <a:gd name="T26" fmla="*/ 744 w 1371"/>
              <a:gd name="T27" fmla="*/ 982 h 1034"/>
              <a:gd name="T28" fmla="*/ 479 w 1371"/>
              <a:gd name="T29" fmla="*/ 723 h 1034"/>
              <a:gd name="T30" fmla="*/ 537 w 1371"/>
              <a:gd name="T31" fmla="*/ 761 h 1034"/>
              <a:gd name="T32" fmla="*/ 567 w 1371"/>
              <a:gd name="T33" fmla="*/ 783 h 1034"/>
              <a:gd name="T34" fmla="*/ 470 w 1371"/>
              <a:gd name="T35" fmla="*/ 668 h 1034"/>
              <a:gd name="T36" fmla="*/ 484 w 1371"/>
              <a:gd name="T37" fmla="*/ 788 h 1034"/>
              <a:gd name="T38" fmla="*/ 484 w 1371"/>
              <a:gd name="T39" fmla="*/ 849 h 1034"/>
              <a:gd name="T40" fmla="*/ 485 w 1371"/>
              <a:gd name="T41" fmla="*/ 857 h 1034"/>
              <a:gd name="T42" fmla="*/ 471 w 1371"/>
              <a:gd name="T43" fmla="*/ 880 h 1034"/>
              <a:gd name="T44" fmla="*/ 430 w 1371"/>
              <a:gd name="T45" fmla="*/ 907 h 1034"/>
              <a:gd name="T46" fmla="*/ 414 w 1371"/>
              <a:gd name="T47" fmla="*/ 930 h 1034"/>
              <a:gd name="T48" fmla="*/ 376 w 1371"/>
              <a:gd name="T49" fmla="*/ 954 h 1034"/>
              <a:gd name="T50" fmla="*/ 340 w 1371"/>
              <a:gd name="T51" fmla="*/ 963 h 1034"/>
              <a:gd name="T52" fmla="*/ 208 w 1371"/>
              <a:gd name="T53" fmla="*/ 889 h 1034"/>
              <a:gd name="T54" fmla="*/ 195 w 1371"/>
              <a:gd name="T55" fmla="*/ 858 h 1034"/>
              <a:gd name="T56" fmla="*/ 89 w 1371"/>
              <a:gd name="T57" fmla="*/ 768 h 1034"/>
              <a:gd name="T58" fmla="*/ 63 w 1371"/>
              <a:gd name="T59" fmla="*/ 722 h 1034"/>
              <a:gd name="T60" fmla="*/ 45 w 1371"/>
              <a:gd name="T61" fmla="*/ 695 h 1034"/>
              <a:gd name="T62" fmla="*/ 312 w 1371"/>
              <a:gd name="T63" fmla="*/ 758 h 1034"/>
              <a:gd name="T64" fmla="*/ 166 w 1371"/>
              <a:gd name="T65" fmla="*/ 560 h 1034"/>
              <a:gd name="T66" fmla="*/ 192 w 1371"/>
              <a:gd name="T67" fmla="*/ 559 h 1034"/>
              <a:gd name="T68" fmla="*/ 211 w 1371"/>
              <a:gd name="T69" fmla="*/ 525 h 1034"/>
              <a:gd name="T70" fmla="*/ 249 w 1371"/>
              <a:gd name="T71" fmla="*/ 486 h 1034"/>
              <a:gd name="T72" fmla="*/ 641 w 1371"/>
              <a:gd name="T73" fmla="*/ 681 h 1034"/>
              <a:gd name="T74" fmla="*/ 622 w 1371"/>
              <a:gd name="T75" fmla="*/ 628 h 1034"/>
              <a:gd name="T76" fmla="*/ 537 w 1371"/>
              <a:gd name="T77" fmla="*/ 495 h 1034"/>
              <a:gd name="T78" fmla="*/ 452 w 1371"/>
              <a:gd name="T79" fmla="*/ 376 h 1034"/>
              <a:gd name="T80" fmla="*/ 484 w 1371"/>
              <a:gd name="T81" fmla="*/ 348 h 1034"/>
              <a:gd name="T82" fmla="*/ 504 w 1371"/>
              <a:gd name="T83" fmla="*/ 283 h 1034"/>
              <a:gd name="T84" fmla="*/ 539 w 1371"/>
              <a:gd name="T85" fmla="*/ 272 h 1034"/>
              <a:gd name="T86" fmla="*/ 560 w 1371"/>
              <a:gd name="T87" fmla="*/ 258 h 1034"/>
              <a:gd name="T88" fmla="*/ 571 w 1371"/>
              <a:gd name="T89" fmla="*/ 256 h 1034"/>
              <a:gd name="T90" fmla="*/ 577 w 1371"/>
              <a:gd name="T91" fmla="*/ 194 h 1034"/>
              <a:gd name="T92" fmla="*/ 770 w 1371"/>
              <a:gd name="T93" fmla="*/ 273 h 1034"/>
              <a:gd name="T94" fmla="*/ 744 w 1371"/>
              <a:gd name="T95" fmla="*/ 235 h 1034"/>
              <a:gd name="T96" fmla="*/ 706 w 1371"/>
              <a:gd name="T97" fmla="*/ 192 h 1034"/>
              <a:gd name="T98" fmla="*/ 723 w 1371"/>
              <a:gd name="T99" fmla="*/ 182 h 1034"/>
              <a:gd name="T100" fmla="*/ 766 w 1371"/>
              <a:gd name="T101" fmla="*/ 207 h 1034"/>
              <a:gd name="T102" fmla="*/ 825 w 1371"/>
              <a:gd name="T103" fmla="*/ 247 h 1034"/>
              <a:gd name="T104" fmla="*/ 883 w 1371"/>
              <a:gd name="T105" fmla="*/ 277 h 1034"/>
              <a:gd name="T106" fmla="*/ 772 w 1371"/>
              <a:gd name="T107" fmla="*/ 165 h 1034"/>
              <a:gd name="T108" fmla="*/ 851 w 1371"/>
              <a:gd name="T109" fmla="*/ 223 h 1034"/>
              <a:gd name="T110" fmla="*/ 963 w 1371"/>
              <a:gd name="T111" fmla="*/ 291 h 1034"/>
              <a:gd name="T112" fmla="*/ 872 w 1371"/>
              <a:gd name="T113" fmla="*/ 208 h 1034"/>
              <a:gd name="T114" fmla="*/ 865 w 1371"/>
              <a:gd name="T115" fmla="*/ 178 h 1034"/>
              <a:gd name="T116" fmla="*/ 715 w 1371"/>
              <a:gd name="T117" fmla="*/ 55 h 1034"/>
              <a:gd name="T118" fmla="*/ 694 w 1371"/>
              <a:gd name="T119" fmla="*/ 3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1" h="1034">
                <a:moveTo>
                  <a:pt x="744" y="18"/>
                </a:moveTo>
                <a:cubicBezTo>
                  <a:pt x="756" y="24"/>
                  <a:pt x="756" y="24"/>
                  <a:pt x="756" y="24"/>
                </a:cubicBezTo>
                <a:cubicBezTo>
                  <a:pt x="755" y="23"/>
                  <a:pt x="757" y="20"/>
                  <a:pt x="759" y="20"/>
                </a:cubicBezTo>
                <a:cubicBezTo>
                  <a:pt x="786" y="32"/>
                  <a:pt x="811" y="49"/>
                  <a:pt x="835" y="65"/>
                </a:cubicBezTo>
                <a:cubicBezTo>
                  <a:pt x="858" y="85"/>
                  <a:pt x="886" y="104"/>
                  <a:pt x="911" y="124"/>
                </a:cubicBezTo>
                <a:cubicBezTo>
                  <a:pt x="952" y="159"/>
                  <a:pt x="952" y="159"/>
                  <a:pt x="952" y="159"/>
                </a:cubicBezTo>
                <a:cubicBezTo>
                  <a:pt x="954" y="167"/>
                  <a:pt x="954" y="167"/>
                  <a:pt x="954" y="167"/>
                </a:cubicBezTo>
                <a:cubicBezTo>
                  <a:pt x="1076" y="286"/>
                  <a:pt x="1183" y="423"/>
                  <a:pt x="1259" y="568"/>
                </a:cubicBezTo>
                <a:cubicBezTo>
                  <a:pt x="1259" y="570"/>
                  <a:pt x="1258" y="572"/>
                  <a:pt x="1256" y="574"/>
                </a:cubicBezTo>
                <a:cubicBezTo>
                  <a:pt x="1258" y="586"/>
                  <a:pt x="1270" y="591"/>
                  <a:pt x="1276" y="601"/>
                </a:cubicBezTo>
                <a:cubicBezTo>
                  <a:pt x="1294" y="639"/>
                  <a:pt x="1315" y="676"/>
                  <a:pt x="1329" y="715"/>
                </a:cubicBezTo>
                <a:cubicBezTo>
                  <a:pt x="1330" y="737"/>
                  <a:pt x="1340" y="757"/>
                  <a:pt x="1348" y="776"/>
                </a:cubicBezTo>
                <a:cubicBezTo>
                  <a:pt x="1359" y="786"/>
                  <a:pt x="1349" y="804"/>
                  <a:pt x="1359" y="814"/>
                </a:cubicBezTo>
                <a:cubicBezTo>
                  <a:pt x="1368" y="835"/>
                  <a:pt x="1363" y="859"/>
                  <a:pt x="1366" y="881"/>
                </a:cubicBezTo>
                <a:cubicBezTo>
                  <a:pt x="1363" y="891"/>
                  <a:pt x="1371" y="905"/>
                  <a:pt x="1359" y="912"/>
                </a:cubicBezTo>
                <a:cubicBezTo>
                  <a:pt x="1368" y="932"/>
                  <a:pt x="1354" y="945"/>
                  <a:pt x="1352" y="965"/>
                </a:cubicBezTo>
                <a:cubicBezTo>
                  <a:pt x="1342" y="967"/>
                  <a:pt x="1350" y="980"/>
                  <a:pt x="1338" y="979"/>
                </a:cubicBezTo>
                <a:cubicBezTo>
                  <a:pt x="1336" y="993"/>
                  <a:pt x="1322" y="995"/>
                  <a:pt x="1311" y="997"/>
                </a:cubicBezTo>
                <a:cubicBezTo>
                  <a:pt x="1312" y="999"/>
                  <a:pt x="1311" y="1001"/>
                  <a:pt x="1309" y="1001"/>
                </a:cubicBezTo>
                <a:cubicBezTo>
                  <a:pt x="1293" y="1005"/>
                  <a:pt x="1278" y="977"/>
                  <a:pt x="1265" y="1000"/>
                </a:cubicBezTo>
                <a:cubicBezTo>
                  <a:pt x="1258" y="1002"/>
                  <a:pt x="1248" y="1001"/>
                  <a:pt x="1244" y="994"/>
                </a:cubicBezTo>
                <a:cubicBezTo>
                  <a:pt x="1238" y="995"/>
                  <a:pt x="1230" y="996"/>
                  <a:pt x="1224" y="993"/>
                </a:cubicBezTo>
                <a:cubicBezTo>
                  <a:pt x="1223" y="997"/>
                  <a:pt x="1226" y="1003"/>
                  <a:pt x="1223" y="1006"/>
                </a:cubicBezTo>
                <a:cubicBezTo>
                  <a:pt x="1228" y="1012"/>
                  <a:pt x="1228" y="1012"/>
                  <a:pt x="1228" y="1012"/>
                </a:cubicBezTo>
                <a:cubicBezTo>
                  <a:pt x="1224" y="1019"/>
                  <a:pt x="1218" y="1024"/>
                  <a:pt x="1210" y="1024"/>
                </a:cubicBezTo>
                <a:cubicBezTo>
                  <a:pt x="1197" y="1028"/>
                  <a:pt x="1188" y="1016"/>
                  <a:pt x="1176" y="1016"/>
                </a:cubicBezTo>
                <a:cubicBezTo>
                  <a:pt x="1182" y="1025"/>
                  <a:pt x="1182" y="1025"/>
                  <a:pt x="1182" y="1025"/>
                </a:cubicBezTo>
                <a:cubicBezTo>
                  <a:pt x="1176" y="1025"/>
                  <a:pt x="1177" y="1034"/>
                  <a:pt x="1170" y="1032"/>
                </a:cubicBezTo>
                <a:cubicBezTo>
                  <a:pt x="1164" y="1033"/>
                  <a:pt x="1161" y="1027"/>
                  <a:pt x="1156" y="1026"/>
                </a:cubicBezTo>
                <a:cubicBezTo>
                  <a:pt x="1156" y="1023"/>
                  <a:pt x="1153" y="1019"/>
                  <a:pt x="1150" y="1018"/>
                </a:cubicBezTo>
                <a:cubicBezTo>
                  <a:pt x="1147" y="1019"/>
                  <a:pt x="1148" y="1023"/>
                  <a:pt x="1146" y="1023"/>
                </a:cubicBezTo>
                <a:cubicBezTo>
                  <a:pt x="1143" y="1022"/>
                  <a:pt x="1145" y="1019"/>
                  <a:pt x="1145" y="1017"/>
                </a:cubicBezTo>
                <a:cubicBezTo>
                  <a:pt x="1141" y="1012"/>
                  <a:pt x="1140" y="997"/>
                  <a:pt x="1130" y="1006"/>
                </a:cubicBezTo>
                <a:cubicBezTo>
                  <a:pt x="1123" y="1004"/>
                  <a:pt x="1117" y="997"/>
                  <a:pt x="1110" y="994"/>
                </a:cubicBezTo>
                <a:cubicBezTo>
                  <a:pt x="1111" y="993"/>
                  <a:pt x="1111" y="993"/>
                  <a:pt x="1111" y="993"/>
                </a:cubicBezTo>
                <a:cubicBezTo>
                  <a:pt x="1108" y="986"/>
                  <a:pt x="1098" y="983"/>
                  <a:pt x="1093" y="977"/>
                </a:cubicBezTo>
                <a:cubicBezTo>
                  <a:pt x="1092" y="981"/>
                  <a:pt x="1098" y="985"/>
                  <a:pt x="1100" y="990"/>
                </a:cubicBezTo>
                <a:cubicBezTo>
                  <a:pt x="1107" y="994"/>
                  <a:pt x="1112" y="1003"/>
                  <a:pt x="1121" y="1006"/>
                </a:cubicBezTo>
                <a:cubicBezTo>
                  <a:pt x="1124" y="1009"/>
                  <a:pt x="1124" y="1009"/>
                  <a:pt x="1124" y="1009"/>
                </a:cubicBezTo>
                <a:cubicBezTo>
                  <a:pt x="1114" y="1007"/>
                  <a:pt x="1106" y="997"/>
                  <a:pt x="1096" y="990"/>
                </a:cubicBezTo>
                <a:cubicBezTo>
                  <a:pt x="1077" y="963"/>
                  <a:pt x="1077" y="963"/>
                  <a:pt x="1077" y="963"/>
                </a:cubicBezTo>
                <a:cubicBezTo>
                  <a:pt x="1072" y="961"/>
                  <a:pt x="1066" y="955"/>
                  <a:pt x="1063" y="951"/>
                </a:cubicBezTo>
                <a:cubicBezTo>
                  <a:pt x="1058" y="943"/>
                  <a:pt x="1046" y="943"/>
                  <a:pt x="1040" y="934"/>
                </a:cubicBezTo>
                <a:cubicBezTo>
                  <a:pt x="1037" y="937"/>
                  <a:pt x="1035" y="937"/>
                  <a:pt x="1032" y="934"/>
                </a:cubicBezTo>
                <a:cubicBezTo>
                  <a:pt x="1030" y="931"/>
                  <a:pt x="1028" y="936"/>
                  <a:pt x="1026" y="936"/>
                </a:cubicBezTo>
                <a:cubicBezTo>
                  <a:pt x="1023" y="932"/>
                  <a:pt x="1017" y="937"/>
                  <a:pt x="1014" y="931"/>
                </a:cubicBezTo>
                <a:cubicBezTo>
                  <a:pt x="1013" y="933"/>
                  <a:pt x="1014" y="936"/>
                  <a:pt x="1015" y="937"/>
                </a:cubicBezTo>
                <a:cubicBezTo>
                  <a:pt x="1003" y="935"/>
                  <a:pt x="996" y="921"/>
                  <a:pt x="986" y="913"/>
                </a:cubicBezTo>
                <a:cubicBezTo>
                  <a:pt x="986" y="909"/>
                  <a:pt x="981" y="906"/>
                  <a:pt x="984" y="902"/>
                </a:cubicBezTo>
                <a:cubicBezTo>
                  <a:pt x="973" y="895"/>
                  <a:pt x="975" y="883"/>
                  <a:pt x="966" y="877"/>
                </a:cubicBezTo>
                <a:cubicBezTo>
                  <a:pt x="972" y="873"/>
                  <a:pt x="972" y="873"/>
                  <a:pt x="972" y="873"/>
                </a:cubicBezTo>
                <a:cubicBezTo>
                  <a:pt x="965" y="868"/>
                  <a:pt x="966" y="859"/>
                  <a:pt x="960" y="854"/>
                </a:cubicBezTo>
                <a:cubicBezTo>
                  <a:pt x="957" y="859"/>
                  <a:pt x="962" y="862"/>
                  <a:pt x="962" y="866"/>
                </a:cubicBezTo>
                <a:cubicBezTo>
                  <a:pt x="958" y="863"/>
                  <a:pt x="958" y="863"/>
                  <a:pt x="958" y="863"/>
                </a:cubicBezTo>
                <a:cubicBezTo>
                  <a:pt x="948" y="873"/>
                  <a:pt x="951" y="890"/>
                  <a:pt x="939" y="899"/>
                </a:cubicBezTo>
                <a:cubicBezTo>
                  <a:pt x="945" y="888"/>
                  <a:pt x="945" y="888"/>
                  <a:pt x="945" y="888"/>
                </a:cubicBezTo>
                <a:cubicBezTo>
                  <a:pt x="942" y="888"/>
                  <a:pt x="939" y="894"/>
                  <a:pt x="937" y="897"/>
                </a:cubicBezTo>
                <a:cubicBezTo>
                  <a:pt x="929" y="901"/>
                  <a:pt x="920" y="905"/>
                  <a:pt x="915" y="913"/>
                </a:cubicBezTo>
                <a:cubicBezTo>
                  <a:pt x="919" y="921"/>
                  <a:pt x="926" y="913"/>
                  <a:pt x="931" y="911"/>
                </a:cubicBezTo>
                <a:cubicBezTo>
                  <a:pt x="936" y="909"/>
                  <a:pt x="932" y="904"/>
                  <a:pt x="938" y="902"/>
                </a:cubicBezTo>
                <a:cubicBezTo>
                  <a:pt x="936" y="911"/>
                  <a:pt x="926" y="916"/>
                  <a:pt x="920" y="921"/>
                </a:cubicBezTo>
                <a:cubicBezTo>
                  <a:pt x="920" y="920"/>
                  <a:pt x="920" y="920"/>
                  <a:pt x="920" y="920"/>
                </a:cubicBezTo>
                <a:cubicBezTo>
                  <a:pt x="918" y="926"/>
                  <a:pt x="914" y="925"/>
                  <a:pt x="910" y="930"/>
                </a:cubicBezTo>
                <a:cubicBezTo>
                  <a:pt x="897" y="933"/>
                  <a:pt x="891" y="915"/>
                  <a:pt x="878" y="919"/>
                </a:cubicBezTo>
                <a:cubicBezTo>
                  <a:pt x="876" y="917"/>
                  <a:pt x="872" y="920"/>
                  <a:pt x="870" y="919"/>
                </a:cubicBezTo>
                <a:cubicBezTo>
                  <a:pt x="876" y="926"/>
                  <a:pt x="882" y="923"/>
                  <a:pt x="889" y="927"/>
                </a:cubicBezTo>
                <a:cubicBezTo>
                  <a:pt x="886" y="927"/>
                  <a:pt x="877" y="930"/>
                  <a:pt x="876" y="923"/>
                </a:cubicBezTo>
                <a:cubicBezTo>
                  <a:pt x="875" y="925"/>
                  <a:pt x="869" y="925"/>
                  <a:pt x="872" y="929"/>
                </a:cubicBezTo>
                <a:cubicBezTo>
                  <a:pt x="876" y="933"/>
                  <a:pt x="882" y="927"/>
                  <a:pt x="882" y="934"/>
                </a:cubicBezTo>
                <a:cubicBezTo>
                  <a:pt x="882" y="938"/>
                  <a:pt x="887" y="937"/>
                  <a:pt x="888" y="940"/>
                </a:cubicBezTo>
                <a:cubicBezTo>
                  <a:pt x="878" y="940"/>
                  <a:pt x="878" y="940"/>
                  <a:pt x="878" y="940"/>
                </a:cubicBezTo>
                <a:cubicBezTo>
                  <a:pt x="880" y="937"/>
                  <a:pt x="876" y="935"/>
                  <a:pt x="874" y="934"/>
                </a:cubicBezTo>
                <a:cubicBezTo>
                  <a:pt x="872" y="934"/>
                  <a:pt x="869" y="937"/>
                  <a:pt x="868" y="933"/>
                </a:cubicBezTo>
                <a:cubicBezTo>
                  <a:pt x="867" y="930"/>
                  <a:pt x="864" y="932"/>
                  <a:pt x="863" y="933"/>
                </a:cubicBezTo>
                <a:cubicBezTo>
                  <a:pt x="859" y="938"/>
                  <a:pt x="868" y="936"/>
                  <a:pt x="866" y="940"/>
                </a:cubicBezTo>
                <a:cubicBezTo>
                  <a:pt x="861" y="938"/>
                  <a:pt x="856" y="933"/>
                  <a:pt x="850" y="935"/>
                </a:cubicBezTo>
                <a:cubicBezTo>
                  <a:pt x="850" y="938"/>
                  <a:pt x="846" y="941"/>
                  <a:pt x="844" y="942"/>
                </a:cubicBezTo>
                <a:cubicBezTo>
                  <a:pt x="840" y="941"/>
                  <a:pt x="834" y="941"/>
                  <a:pt x="834" y="945"/>
                </a:cubicBezTo>
                <a:cubicBezTo>
                  <a:pt x="828" y="943"/>
                  <a:pt x="830" y="930"/>
                  <a:pt x="820" y="935"/>
                </a:cubicBezTo>
                <a:cubicBezTo>
                  <a:pt x="823" y="939"/>
                  <a:pt x="823" y="939"/>
                  <a:pt x="823" y="939"/>
                </a:cubicBezTo>
                <a:cubicBezTo>
                  <a:pt x="820" y="945"/>
                  <a:pt x="816" y="935"/>
                  <a:pt x="813" y="941"/>
                </a:cubicBezTo>
                <a:cubicBezTo>
                  <a:pt x="809" y="938"/>
                  <a:pt x="806" y="935"/>
                  <a:pt x="800" y="937"/>
                </a:cubicBezTo>
                <a:cubicBezTo>
                  <a:pt x="795" y="934"/>
                  <a:pt x="790" y="926"/>
                  <a:pt x="783" y="931"/>
                </a:cubicBezTo>
                <a:cubicBezTo>
                  <a:pt x="781" y="934"/>
                  <a:pt x="780" y="938"/>
                  <a:pt x="776" y="938"/>
                </a:cubicBezTo>
                <a:cubicBezTo>
                  <a:pt x="781" y="942"/>
                  <a:pt x="788" y="948"/>
                  <a:pt x="793" y="953"/>
                </a:cubicBezTo>
                <a:cubicBezTo>
                  <a:pt x="790" y="957"/>
                  <a:pt x="781" y="948"/>
                  <a:pt x="783" y="955"/>
                </a:cubicBezTo>
                <a:cubicBezTo>
                  <a:pt x="792" y="957"/>
                  <a:pt x="787" y="965"/>
                  <a:pt x="795" y="964"/>
                </a:cubicBezTo>
                <a:cubicBezTo>
                  <a:pt x="800" y="968"/>
                  <a:pt x="808" y="961"/>
                  <a:pt x="808" y="969"/>
                </a:cubicBezTo>
                <a:cubicBezTo>
                  <a:pt x="803" y="979"/>
                  <a:pt x="793" y="987"/>
                  <a:pt x="783" y="991"/>
                </a:cubicBezTo>
                <a:cubicBezTo>
                  <a:pt x="778" y="990"/>
                  <a:pt x="769" y="990"/>
                  <a:pt x="767" y="983"/>
                </a:cubicBezTo>
                <a:cubicBezTo>
                  <a:pt x="757" y="988"/>
                  <a:pt x="747" y="997"/>
                  <a:pt x="735" y="996"/>
                </a:cubicBezTo>
                <a:cubicBezTo>
                  <a:pt x="728" y="989"/>
                  <a:pt x="716" y="992"/>
                  <a:pt x="715" y="979"/>
                </a:cubicBezTo>
                <a:cubicBezTo>
                  <a:pt x="707" y="972"/>
                  <a:pt x="707" y="972"/>
                  <a:pt x="707" y="972"/>
                </a:cubicBezTo>
                <a:cubicBezTo>
                  <a:pt x="712" y="973"/>
                  <a:pt x="718" y="980"/>
                  <a:pt x="723" y="980"/>
                </a:cubicBezTo>
                <a:cubicBezTo>
                  <a:pt x="721" y="977"/>
                  <a:pt x="721" y="977"/>
                  <a:pt x="721" y="977"/>
                </a:cubicBezTo>
                <a:cubicBezTo>
                  <a:pt x="728" y="984"/>
                  <a:pt x="737" y="980"/>
                  <a:pt x="745" y="986"/>
                </a:cubicBezTo>
                <a:cubicBezTo>
                  <a:pt x="746" y="985"/>
                  <a:pt x="749" y="985"/>
                  <a:pt x="749" y="983"/>
                </a:cubicBezTo>
                <a:cubicBezTo>
                  <a:pt x="748" y="981"/>
                  <a:pt x="746" y="981"/>
                  <a:pt x="744" y="982"/>
                </a:cubicBezTo>
                <a:cubicBezTo>
                  <a:pt x="728" y="973"/>
                  <a:pt x="714" y="959"/>
                  <a:pt x="698" y="951"/>
                </a:cubicBezTo>
                <a:cubicBezTo>
                  <a:pt x="698" y="947"/>
                  <a:pt x="692" y="946"/>
                  <a:pt x="689" y="944"/>
                </a:cubicBezTo>
                <a:cubicBezTo>
                  <a:pt x="677" y="933"/>
                  <a:pt x="659" y="926"/>
                  <a:pt x="650" y="913"/>
                </a:cubicBezTo>
                <a:cubicBezTo>
                  <a:pt x="643" y="911"/>
                  <a:pt x="639" y="901"/>
                  <a:pt x="632" y="896"/>
                </a:cubicBezTo>
                <a:cubicBezTo>
                  <a:pt x="606" y="868"/>
                  <a:pt x="576" y="841"/>
                  <a:pt x="554" y="811"/>
                </a:cubicBezTo>
                <a:cubicBezTo>
                  <a:pt x="541" y="801"/>
                  <a:pt x="534" y="785"/>
                  <a:pt x="521" y="773"/>
                </a:cubicBezTo>
                <a:cubicBezTo>
                  <a:pt x="510" y="755"/>
                  <a:pt x="495" y="737"/>
                  <a:pt x="479" y="723"/>
                </a:cubicBezTo>
                <a:cubicBezTo>
                  <a:pt x="479" y="720"/>
                  <a:pt x="479" y="720"/>
                  <a:pt x="479" y="720"/>
                </a:cubicBezTo>
                <a:cubicBezTo>
                  <a:pt x="483" y="724"/>
                  <a:pt x="483" y="724"/>
                  <a:pt x="483" y="724"/>
                </a:cubicBezTo>
                <a:cubicBezTo>
                  <a:pt x="484" y="723"/>
                  <a:pt x="485" y="723"/>
                  <a:pt x="484" y="721"/>
                </a:cubicBezTo>
                <a:cubicBezTo>
                  <a:pt x="488" y="722"/>
                  <a:pt x="487" y="728"/>
                  <a:pt x="492" y="726"/>
                </a:cubicBezTo>
                <a:cubicBezTo>
                  <a:pt x="506" y="740"/>
                  <a:pt x="524" y="763"/>
                  <a:pt x="544" y="773"/>
                </a:cubicBezTo>
                <a:cubicBezTo>
                  <a:pt x="544" y="772"/>
                  <a:pt x="544" y="772"/>
                  <a:pt x="544" y="772"/>
                </a:cubicBezTo>
                <a:cubicBezTo>
                  <a:pt x="544" y="767"/>
                  <a:pt x="536" y="767"/>
                  <a:pt x="537" y="761"/>
                </a:cubicBezTo>
                <a:cubicBezTo>
                  <a:pt x="553" y="775"/>
                  <a:pt x="568" y="795"/>
                  <a:pt x="585" y="811"/>
                </a:cubicBezTo>
                <a:cubicBezTo>
                  <a:pt x="590" y="812"/>
                  <a:pt x="593" y="817"/>
                  <a:pt x="597" y="821"/>
                </a:cubicBezTo>
                <a:cubicBezTo>
                  <a:pt x="598" y="821"/>
                  <a:pt x="598" y="819"/>
                  <a:pt x="598" y="818"/>
                </a:cubicBezTo>
                <a:cubicBezTo>
                  <a:pt x="592" y="811"/>
                  <a:pt x="584" y="807"/>
                  <a:pt x="580" y="798"/>
                </a:cubicBezTo>
                <a:cubicBezTo>
                  <a:pt x="574" y="794"/>
                  <a:pt x="568" y="789"/>
                  <a:pt x="564" y="783"/>
                </a:cubicBezTo>
                <a:cubicBezTo>
                  <a:pt x="564" y="783"/>
                  <a:pt x="565" y="784"/>
                  <a:pt x="566" y="783"/>
                </a:cubicBezTo>
                <a:cubicBezTo>
                  <a:pt x="567" y="783"/>
                  <a:pt x="567" y="783"/>
                  <a:pt x="567" y="783"/>
                </a:cubicBezTo>
                <a:cubicBezTo>
                  <a:pt x="564" y="779"/>
                  <a:pt x="560" y="774"/>
                  <a:pt x="555" y="772"/>
                </a:cubicBezTo>
                <a:cubicBezTo>
                  <a:pt x="556" y="768"/>
                  <a:pt x="553" y="767"/>
                  <a:pt x="551" y="765"/>
                </a:cubicBezTo>
                <a:cubicBezTo>
                  <a:pt x="533" y="760"/>
                  <a:pt x="533" y="741"/>
                  <a:pt x="516" y="734"/>
                </a:cubicBezTo>
                <a:cubicBezTo>
                  <a:pt x="515" y="731"/>
                  <a:pt x="513" y="727"/>
                  <a:pt x="510" y="726"/>
                </a:cubicBezTo>
                <a:cubicBezTo>
                  <a:pt x="514" y="719"/>
                  <a:pt x="504" y="723"/>
                  <a:pt x="502" y="717"/>
                </a:cubicBezTo>
                <a:cubicBezTo>
                  <a:pt x="504" y="717"/>
                  <a:pt x="504" y="714"/>
                  <a:pt x="504" y="712"/>
                </a:cubicBezTo>
                <a:cubicBezTo>
                  <a:pt x="491" y="699"/>
                  <a:pt x="474" y="688"/>
                  <a:pt x="470" y="668"/>
                </a:cubicBezTo>
                <a:cubicBezTo>
                  <a:pt x="454" y="660"/>
                  <a:pt x="442" y="645"/>
                  <a:pt x="430" y="634"/>
                </a:cubicBezTo>
                <a:cubicBezTo>
                  <a:pt x="432" y="646"/>
                  <a:pt x="443" y="657"/>
                  <a:pt x="447" y="670"/>
                </a:cubicBezTo>
                <a:cubicBezTo>
                  <a:pt x="453" y="672"/>
                  <a:pt x="448" y="676"/>
                  <a:pt x="450" y="680"/>
                </a:cubicBezTo>
                <a:cubicBezTo>
                  <a:pt x="454" y="687"/>
                  <a:pt x="456" y="696"/>
                  <a:pt x="461" y="703"/>
                </a:cubicBezTo>
                <a:cubicBezTo>
                  <a:pt x="462" y="713"/>
                  <a:pt x="470" y="721"/>
                  <a:pt x="470" y="731"/>
                </a:cubicBezTo>
                <a:cubicBezTo>
                  <a:pt x="474" y="733"/>
                  <a:pt x="474" y="733"/>
                  <a:pt x="474" y="733"/>
                </a:cubicBezTo>
                <a:cubicBezTo>
                  <a:pt x="477" y="753"/>
                  <a:pt x="480" y="769"/>
                  <a:pt x="484" y="788"/>
                </a:cubicBezTo>
                <a:cubicBezTo>
                  <a:pt x="482" y="799"/>
                  <a:pt x="490" y="810"/>
                  <a:pt x="483" y="816"/>
                </a:cubicBezTo>
                <a:cubicBezTo>
                  <a:pt x="482" y="822"/>
                  <a:pt x="490" y="819"/>
                  <a:pt x="487" y="825"/>
                </a:cubicBezTo>
                <a:cubicBezTo>
                  <a:pt x="483" y="821"/>
                  <a:pt x="483" y="821"/>
                  <a:pt x="483" y="821"/>
                </a:cubicBezTo>
                <a:cubicBezTo>
                  <a:pt x="481" y="828"/>
                  <a:pt x="479" y="838"/>
                  <a:pt x="478" y="845"/>
                </a:cubicBezTo>
                <a:cubicBezTo>
                  <a:pt x="478" y="846"/>
                  <a:pt x="478" y="847"/>
                  <a:pt x="478" y="848"/>
                </a:cubicBezTo>
                <a:cubicBezTo>
                  <a:pt x="486" y="843"/>
                  <a:pt x="481" y="831"/>
                  <a:pt x="484" y="826"/>
                </a:cubicBezTo>
                <a:cubicBezTo>
                  <a:pt x="489" y="833"/>
                  <a:pt x="482" y="843"/>
                  <a:pt x="484" y="849"/>
                </a:cubicBezTo>
                <a:cubicBezTo>
                  <a:pt x="480" y="851"/>
                  <a:pt x="477" y="859"/>
                  <a:pt x="474" y="864"/>
                </a:cubicBezTo>
                <a:cubicBezTo>
                  <a:pt x="474" y="871"/>
                  <a:pt x="474" y="871"/>
                  <a:pt x="474" y="871"/>
                </a:cubicBezTo>
                <a:cubicBezTo>
                  <a:pt x="476" y="869"/>
                  <a:pt x="476" y="869"/>
                  <a:pt x="476" y="869"/>
                </a:cubicBezTo>
                <a:cubicBezTo>
                  <a:pt x="476" y="870"/>
                  <a:pt x="476" y="871"/>
                  <a:pt x="475" y="871"/>
                </a:cubicBezTo>
                <a:cubicBezTo>
                  <a:pt x="480" y="873"/>
                  <a:pt x="484" y="868"/>
                  <a:pt x="486" y="864"/>
                </a:cubicBezTo>
                <a:cubicBezTo>
                  <a:pt x="488" y="858"/>
                  <a:pt x="488" y="858"/>
                  <a:pt x="488" y="858"/>
                </a:cubicBezTo>
                <a:cubicBezTo>
                  <a:pt x="485" y="857"/>
                  <a:pt x="485" y="857"/>
                  <a:pt x="485" y="857"/>
                </a:cubicBezTo>
                <a:cubicBezTo>
                  <a:pt x="489" y="852"/>
                  <a:pt x="485" y="846"/>
                  <a:pt x="488" y="839"/>
                </a:cubicBezTo>
                <a:cubicBezTo>
                  <a:pt x="491" y="848"/>
                  <a:pt x="491" y="848"/>
                  <a:pt x="491" y="848"/>
                </a:cubicBezTo>
                <a:cubicBezTo>
                  <a:pt x="494" y="841"/>
                  <a:pt x="494" y="841"/>
                  <a:pt x="494" y="841"/>
                </a:cubicBezTo>
                <a:cubicBezTo>
                  <a:pt x="491" y="854"/>
                  <a:pt x="492" y="872"/>
                  <a:pt x="475" y="876"/>
                </a:cubicBezTo>
                <a:cubicBezTo>
                  <a:pt x="479" y="877"/>
                  <a:pt x="479" y="877"/>
                  <a:pt x="479" y="877"/>
                </a:cubicBezTo>
                <a:cubicBezTo>
                  <a:pt x="477" y="878"/>
                  <a:pt x="480" y="882"/>
                  <a:pt x="477" y="883"/>
                </a:cubicBezTo>
                <a:cubicBezTo>
                  <a:pt x="471" y="880"/>
                  <a:pt x="471" y="880"/>
                  <a:pt x="471" y="880"/>
                </a:cubicBezTo>
                <a:cubicBezTo>
                  <a:pt x="469" y="883"/>
                  <a:pt x="469" y="888"/>
                  <a:pt x="464" y="889"/>
                </a:cubicBezTo>
                <a:cubicBezTo>
                  <a:pt x="465" y="887"/>
                  <a:pt x="460" y="884"/>
                  <a:pt x="458" y="886"/>
                </a:cubicBezTo>
                <a:cubicBezTo>
                  <a:pt x="457" y="887"/>
                  <a:pt x="456" y="888"/>
                  <a:pt x="456" y="889"/>
                </a:cubicBezTo>
                <a:cubicBezTo>
                  <a:pt x="462" y="889"/>
                  <a:pt x="465" y="893"/>
                  <a:pt x="464" y="897"/>
                </a:cubicBezTo>
                <a:cubicBezTo>
                  <a:pt x="457" y="905"/>
                  <a:pt x="457" y="905"/>
                  <a:pt x="457" y="905"/>
                </a:cubicBezTo>
                <a:cubicBezTo>
                  <a:pt x="453" y="901"/>
                  <a:pt x="446" y="900"/>
                  <a:pt x="440" y="898"/>
                </a:cubicBezTo>
                <a:cubicBezTo>
                  <a:pt x="437" y="902"/>
                  <a:pt x="424" y="899"/>
                  <a:pt x="430" y="907"/>
                </a:cubicBezTo>
                <a:cubicBezTo>
                  <a:pt x="438" y="905"/>
                  <a:pt x="444" y="906"/>
                  <a:pt x="452" y="905"/>
                </a:cubicBezTo>
                <a:cubicBezTo>
                  <a:pt x="453" y="912"/>
                  <a:pt x="449" y="921"/>
                  <a:pt x="443" y="927"/>
                </a:cubicBezTo>
                <a:cubicBezTo>
                  <a:pt x="442" y="926"/>
                  <a:pt x="441" y="925"/>
                  <a:pt x="439" y="926"/>
                </a:cubicBezTo>
                <a:cubicBezTo>
                  <a:pt x="436" y="928"/>
                  <a:pt x="441" y="931"/>
                  <a:pt x="436" y="932"/>
                </a:cubicBezTo>
                <a:cubicBezTo>
                  <a:pt x="434" y="933"/>
                  <a:pt x="431" y="929"/>
                  <a:pt x="430" y="933"/>
                </a:cubicBezTo>
                <a:cubicBezTo>
                  <a:pt x="428" y="936"/>
                  <a:pt x="428" y="936"/>
                  <a:pt x="428" y="936"/>
                </a:cubicBezTo>
                <a:cubicBezTo>
                  <a:pt x="424" y="933"/>
                  <a:pt x="419" y="931"/>
                  <a:pt x="414" y="930"/>
                </a:cubicBezTo>
                <a:cubicBezTo>
                  <a:pt x="413" y="933"/>
                  <a:pt x="409" y="938"/>
                  <a:pt x="414" y="939"/>
                </a:cubicBezTo>
                <a:cubicBezTo>
                  <a:pt x="414" y="940"/>
                  <a:pt x="408" y="944"/>
                  <a:pt x="412" y="946"/>
                </a:cubicBezTo>
                <a:cubicBezTo>
                  <a:pt x="410" y="945"/>
                  <a:pt x="410" y="945"/>
                  <a:pt x="410" y="945"/>
                </a:cubicBezTo>
                <a:cubicBezTo>
                  <a:pt x="407" y="953"/>
                  <a:pt x="397" y="955"/>
                  <a:pt x="397" y="964"/>
                </a:cubicBezTo>
                <a:cubicBezTo>
                  <a:pt x="391" y="967"/>
                  <a:pt x="382" y="962"/>
                  <a:pt x="380" y="955"/>
                </a:cubicBezTo>
                <a:cubicBezTo>
                  <a:pt x="380" y="955"/>
                  <a:pt x="380" y="953"/>
                  <a:pt x="379" y="953"/>
                </a:cubicBezTo>
                <a:cubicBezTo>
                  <a:pt x="378" y="953"/>
                  <a:pt x="377" y="953"/>
                  <a:pt x="376" y="954"/>
                </a:cubicBezTo>
                <a:cubicBezTo>
                  <a:pt x="375" y="958"/>
                  <a:pt x="382" y="959"/>
                  <a:pt x="377" y="962"/>
                </a:cubicBezTo>
                <a:cubicBezTo>
                  <a:pt x="376" y="959"/>
                  <a:pt x="374" y="957"/>
                  <a:pt x="372" y="955"/>
                </a:cubicBezTo>
                <a:cubicBezTo>
                  <a:pt x="374" y="952"/>
                  <a:pt x="374" y="952"/>
                  <a:pt x="374" y="952"/>
                </a:cubicBezTo>
                <a:cubicBezTo>
                  <a:pt x="370" y="951"/>
                  <a:pt x="365" y="950"/>
                  <a:pt x="361" y="951"/>
                </a:cubicBezTo>
                <a:cubicBezTo>
                  <a:pt x="366" y="955"/>
                  <a:pt x="363" y="961"/>
                  <a:pt x="370" y="965"/>
                </a:cubicBezTo>
                <a:cubicBezTo>
                  <a:pt x="370" y="966"/>
                  <a:pt x="370" y="966"/>
                  <a:pt x="370" y="966"/>
                </a:cubicBezTo>
                <a:cubicBezTo>
                  <a:pt x="361" y="967"/>
                  <a:pt x="349" y="964"/>
                  <a:pt x="340" y="963"/>
                </a:cubicBezTo>
                <a:cubicBezTo>
                  <a:pt x="351" y="971"/>
                  <a:pt x="351" y="971"/>
                  <a:pt x="351" y="971"/>
                </a:cubicBezTo>
                <a:cubicBezTo>
                  <a:pt x="346" y="977"/>
                  <a:pt x="340" y="971"/>
                  <a:pt x="335" y="970"/>
                </a:cubicBezTo>
                <a:cubicBezTo>
                  <a:pt x="322" y="961"/>
                  <a:pt x="304" y="960"/>
                  <a:pt x="294" y="946"/>
                </a:cubicBezTo>
                <a:cubicBezTo>
                  <a:pt x="274" y="937"/>
                  <a:pt x="261" y="922"/>
                  <a:pt x="242" y="912"/>
                </a:cubicBezTo>
                <a:cubicBezTo>
                  <a:pt x="241" y="909"/>
                  <a:pt x="238" y="907"/>
                  <a:pt x="236" y="907"/>
                </a:cubicBezTo>
                <a:cubicBezTo>
                  <a:pt x="236" y="912"/>
                  <a:pt x="236" y="912"/>
                  <a:pt x="236" y="912"/>
                </a:cubicBezTo>
                <a:cubicBezTo>
                  <a:pt x="226" y="905"/>
                  <a:pt x="212" y="901"/>
                  <a:pt x="208" y="889"/>
                </a:cubicBezTo>
                <a:cubicBezTo>
                  <a:pt x="195" y="889"/>
                  <a:pt x="194" y="875"/>
                  <a:pt x="183" y="871"/>
                </a:cubicBezTo>
                <a:cubicBezTo>
                  <a:pt x="163" y="845"/>
                  <a:pt x="130" y="839"/>
                  <a:pt x="109" y="815"/>
                </a:cubicBezTo>
                <a:cubicBezTo>
                  <a:pt x="107" y="815"/>
                  <a:pt x="104" y="816"/>
                  <a:pt x="103" y="813"/>
                </a:cubicBezTo>
                <a:cubicBezTo>
                  <a:pt x="102" y="812"/>
                  <a:pt x="102" y="812"/>
                  <a:pt x="102" y="812"/>
                </a:cubicBezTo>
                <a:cubicBezTo>
                  <a:pt x="104" y="811"/>
                  <a:pt x="104" y="811"/>
                  <a:pt x="104" y="811"/>
                </a:cubicBezTo>
                <a:cubicBezTo>
                  <a:pt x="133" y="822"/>
                  <a:pt x="159" y="840"/>
                  <a:pt x="186" y="857"/>
                </a:cubicBezTo>
                <a:cubicBezTo>
                  <a:pt x="189" y="857"/>
                  <a:pt x="192" y="863"/>
                  <a:pt x="195" y="858"/>
                </a:cubicBezTo>
                <a:cubicBezTo>
                  <a:pt x="194" y="856"/>
                  <a:pt x="194" y="856"/>
                  <a:pt x="194" y="856"/>
                </a:cubicBezTo>
                <a:cubicBezTo>
                  <a:pt x="206" y="863"/>
                  <a:pt x="206" y="863"/>
                  <a:pt x="206" y="863"/>
                </a:cubicBezTo>
                <a:cubicBezTo>
                  <a:pt x="203" y="856"/>
                  <a:pt x="203" y="856"/>
                  <a:pt x="203" y="856"/>
                </a:cubicBezTo>
                <a:cubicBezTo>
                  <a:pt x="188" y="847"/>
                  <a:pt x="171" y="840"/>
                  <a:pt x="159" y="828"/>
                </a:cubicBezTo>
                <a:cubicBezTo>
                  <a:pt x="156" y="825"/>
                  <a:pt x="150" y="821"/>
                  <a:pt x="145" y="820"/>
                </a:cubicBezTo>
                <a:cubicBezTo>
                  <a:pt x="140" y="813"/>
                  <a:pt x="130" y="810"/>
                  <a:pt x="130" y="801"/>
                </a:cubicBezTo>
                <a:cubicBezTo>
                  <a:pt x="117" y="788"/>
                  <a:pt x="101" y="783"/>
                  <a:pt x="89" y="768"/>
                </a:cubicBezTo>
                <a:cubicBezTo>
                  <a:pt x="86" y="766"/>
                  <a:pt x="84" y="763"/>
                  <a:pt x="82" y="761"/>
                </a:cubicBezTo>
                <a:cubicBezTo>
                  <a:pt x="91" y="760"/>
                  <a:pt x="96" y="774"/>
                  <a:pt x="106" y="768"/>
                </a:cubicBezTo>
                <a:cubicBezTo>
                  <a:pt x="102" y="760"/>
                  <a:pt x="91" y="754"/>
                  <a:pt x="87" y="745"/>
                </a:cubicBezTo>
                <a:cubicBezTo>
                  <a:pt x="82" y="745"/>
                  <a:pt x="86" y="750"/>
                  <a:pt x="82" y="751"/>
                </a:cubicBezTo>
                <a:cubicBezTo>
                  <a:pt x="78" y="747"/>
                  <a:pt x="68" y="744"/>
                  <a:pt x="70" y="737"/>
                </a:cubicBezTo>
                <a:cubicBezTo>
                  <a:pt x="77" y="739"/>
                  <a:pt x="77" y="739"/>
                  <a:pt x="77" y="739"/>
                </a:cubicBezTo>
                <a:cubicBezTo>
                  <a:pt x="75" y="733"/>
                  <a:pt x="70" y="725"/>
                  <a:pt x="63" y="722"/>
                </a:cubicBezTo>
                <a:cubicBezTo>
                  <a:pt x="52" y="714"/>
                  <a:pt x="41" y="704"/>
                  <a:pt x="29" y="701"/>
                </a:cubicBezTo>
                <a:cubicBezTo>
                  <a:pt x="29" y="699"/>
                  <a:pt x="29" y="699"/>
                  <a:pt x="29" y="699"/>
                </a:cubicBezTo>
                <a:cubicBezTo>
                  <a:pt x="19" y="692"/>
                  <a:pt x="10" y="686"/>
                  <a:pt x="0" y="678"/>
                </a:cubicBezTo>
                <a:cubicBezTo>
                  <a:pt x="1" y="677"/>
                  <a:pt x="1" y="677"/>
                  <a:pt x="1" y="677"/>
                </a:cubicBezTo>
                <a:cubicBezTo>
                  <a:pt x="20" y="684"/>
                  <a:pt x="34" y="700"/>
                  <a:pt x="53" y="705"/>
                </a:cubicBezTo>
                <a:cubicBezTo>
                  <a:pt x="54" y="704"/>
                  <a:pt x="54" y="704"/>
                  <a:pt x="54" y="704"/>
                </a:cubicBezTo>
                <a:cubicBezTo>
                  <a:pt x="47" y="704"/>
                  <a:pt x="52" y="692"/>
                  <a:pt x="45" y="695"/>
                </a:cubicBezTo>
                <a:cubicBezTo>
                  <a:pt x="42" y="684"/>
                  <a:pt x="32" y="677"/>
                  <a:pt x="27" y="668"/>
                </a:cubicBezTo>
                <a:cubicBezTo>
                  <a:pt x="34" y="668"/>
                  <a:pt x="40" y="679"/>
                  <a:pt x="48" y="680"/>
                </a:cubicBezTo>
                <a:cubicBezTo>
                  <a:pt x="86" y="705"/>
                  <a:pt x="125" y="727"/>
                  <a:pt x="167" y="742"/>
                </a:cubicBezTo>
                <a:cubicBezTo>
                  <a:pt x="171" y="741"/>
                  <a:pt x="171" y="741"/>
                  <a:pt x="171" y="741"/>
                </a:cubicBezTo>
                <a:cubicBezTo>
                  <a:pt x="212" y="758"/>
                  <a:pt x="252" y="782"/>
                  <a:pt x="295" y="795"/>
                </a:cubicBezTo>
                <a:cubicBezTo>
                  <a:pt x="308" y="794"/>
                  <a:pt x="319" y="799"/>
                  <a:pt x="330" y="803"/>
                </a:cubicBezTo>
                <a:cubicBezTo>
                  <a:pt x="337" y="786"/>
                  <a:pt x="319" y="773"/>
                  <a:pt x="312" y="758"/>
                </a:cubicBezTo>
                <a:cubicBezTo>
                  <a:pt x="286" y="734"/>
                  <a:pt x="262" y="703"/>
                  <a:pt x="235" y="677"/>
                </a:cubicBezTo>
                <a:cubicBezTo>
                  <a:pt x="211" y="661"/>
                  <a:pt x="194" y="636"/>
                  <a:pt x="175" y="615"/>
                </a:cubicBezTo>
                <a:cubicBezTo>
                  <a:pt x="173" y="609"/>
                  <a:pt x="167" y="610"/>
                  <a:pt x="161" y="609"/>
                </a:cubicBezTo>
                <a:cubicBezTo>
                  <a:pt x="165" y="607"/>
                  <a:pt x="162" y="602"/>
                  <a:pt x="161" y="599"/>
                </a:cubicBezTo>
                <a:cubicBezTo>
                  <a:pt x="182" y="583"/>
                  <a:pt x="182" y="583"/>
                  <a:pt x="182" y="583"/>
                </a:cubicBezTo>
                <a:cubicBezTo>
                  <a:pt x="181" y="576"/>
                  <a:pt x="174" y="569"/>
                  <a:pt x="169" y="561"/>
                </a:cubicBezTo>
                <a:cubicBezTo>
                  <a:pt x="168" y="562"/>
                  <a:pt x="167" y="561"/>
                  <a:pt x="166" y="560"/>
                </a:cubicBezTo>
                <a:cubicBezTo>
                  <a:pt x="168" y="557"/>
                  <a:pt x="168" y="557"/>
                  <a:pt x="168" y="557"/>
                </a:cubicBezTo>
                <a:cubicBezTo>
                  <a:pt x="173" y="563"/>
                  <a:pt x="176" y="574"/>
                  <a:pt x="186" y="575"/>
                </a:cubicBezTo>
                <a:cubicBezTo>
                  <a:pt x="188" y="568"/>
                  <a:pt x="178" y="563"/>
                  <a:pt x="183" y="555"/>
                </a:cubicBezTo>
                <a:cubicBezTo>
                  <a:pt x="184" y="561"/>
                  <a:pt x="189" y="569"/>
                  <a:pt x="193" y="570"/>
                </a:cubicBezTo>
                <a:cubicBezTo>
                  <a:pt x="192" y="573"/>
                  <a:pt x="194" y="574"/>
                  <a:pt x="196" y="575"/>
                </a:cubicBezTo>
                <a:cubicBezTo>
                  <a:pt x="197" y="575"/>
                  <a:pt x="197" y="574"/>
                  <a:pt x="198" y="574"/>
                </a:cubicBezTo>
                <a:cubicBezTo>
                  <a:pt x="198" y="568"/>
                  <a:pt x="195" y="563"/>
                  <a:pt x="192" y="559"/>
                </a:cubicBezTo>
                <a:cubicBezTo>
                  <a:pt x="189" y="559"/>
                  <a:pt x="189" y="559"/>
                  <a:pt x="189" y="559"/>
                </a:cubicBezTo>
                <a:cubicBezTo>
                  <a:pt x="192" y="552"/>
                  <a:pt x="180" y="545"/>
                  <a:pt x="189" y="539"/>
                </a:cubicBezTo>
                <a:cubicBezTo>
                  <a:pt x="192" y="543"/>
                  <a:pt x="198" y="545"/>
                  <a:pt x="201" y="541"/>
                </a:cubicBezTo>
                <a:cubicBezTo>
                  <a:pt x="204" y="535"/>
                  <a:pt x="196" y="529"/>
                  <a:pt x="198" y="523"/>
                </a:cubicBezTo>
                <a:cubicBezTo>
                  <a:pt x="202" y="527"/>
                  <a:pt x="203" y="537"/>
                  <a:pt x="212" y="534"/>
                </a:cubicBezTo>
                <a:cubicBezTo>
                  <a:pt x="213" y="534"/>
                  <a:pt x="214" y="533"/>
                  <a:pt x="215" y="532"/>
                </a:cubicBezTo>
                <a:cubicBezTo>
                  <a:pt x="217" y="527"/>
                  <a:pt x="211" y="529"/>
                  <a:pt x="211" y="525"/>
                </a:cubicBezTo>
                <a:cubicBezTo>
                  <a:pt x="215" y="519"/>
                  <a:pt x="215" y="519"/>
                  <a:pt x="215" y="519"/>
                </a:cubicBezTo>
                <a:cubicBezTo>
                  <a:pt x="209" y="519"/>
                  <a:pt x="210" y="506"/>
                  <a:pt x="204" y="513"/>
                </a:cubicBezTo>
                <a:cubicBezTo>
                  <a:pt x="202" y="515"/>
                  <a:pt x="202" y="518"/>
                  <a:pt x="204" y="520"/>
                </a:cubicBezTo>
                <a:cubicBezTo>
                  <a:pt x="202" y="519"/>
                  <a:pt x="198" y="511"/>
                  <a:pt x="201" y="505"/>
                </a:cubicBezTo>
                <a:cubicBezTo>
                  <a:pt x="205" y="489"/>
                  <a:pt x="232" y="507"/>
                  <a:pt x="225" y="486"/>
                </a:cubicBezTo>
                <a:cubicBezTo>
                  <a:pt x="238" y="473"/>
                  <a:pt x="238" y="473"/>
                  <a:pt x="238" y="473"/>
                </a:cubicBezTo>
                <a:cubicBezTo>
                  <a:pt x="238" y="479"/>
                  <a:pt x="248" y="480"/>
                  <a:pt x="249" y="486"/>
                </a:cubicBezTo>
                <a:cubicBezTo>
                  <a:pt x="245" y="479"/>
                  <a:pt x="255" y="477"/>
                  <a:pt x="258" y="471"/>
                </a:cubicBezTo>
                <a:cubicBezTo>
                  <a:pt x="290" y="462"/>
                  <a:pt x="327" y="471"/>
                  <a:pt x="356" y="480"/>
                </a:cubicBezTo>
                <a:cubicBezTo>
                  <a:pt x="358" y="482"/>
                  <a:pt x="363" y="484"/>
                  <a:pt x="367" y="483"/>
                </a:cubicBezTo>
                <a:cubicBezTo>
                  <a:pt x="376" y="487"/>
                  <a:pt x="389" y="489"/>
                  <a:pt x="395" y="496"/>
                </a:cubicBezTo>
                <a:cubicBezTo>
                  <a:pt x="396" y="495"/>
                  <a:pt x="400" y="497"/>
                  <a:pt x="400" y="499"/>
                </a:cubicBezTo>
                <a:cubicBezTo>
                  <a:pt x="416" y="500"/>
                  <a:pt x="424" y="516"/>
                  <a:pt x="440" y="517"/>
                </a:cubicBezTo>
                <a:cubicBezTo>
                  <a:pt x="518" y="551"/>
                  <a:pt x="575" y="625"/>
                  <a:pt x="641" y="681"/>
                </a:cubicBezTo>
                <a:cubicBezTo>
                  <a:pt x="636" y="670"/>
                  <a:pt x="631" y="658"/>
                  <a:pt x="622" y="648"/>
                </a:cubicBezTo>
                <a:cubicBezTo>
                  <a:pt x="635" y="663"/>
                  <a:pt x="653" y="687"/>
                  <a:pt x="668" y="704"/>
                </a:cubicBezTo>
                <a:cubicBezTo>
                  <a:pt x="666" y="707"/>
                  <a:pt x="670" y="709"/>
                  <a:pt x="672" y="712"/>
                </a:cubicBezTo>
                <a:cubicBezTo>
                  <a:pt x="678" y="717"/>
                  <a:pt x="682" y="724"/>
                  <a:pt x="688" y="729"/>
                </a:cubicBezTo>
                <a:cubicBezTo>
                  <a:pt x="689" y="728"/>
                  <a:pt x="689" y="728"/>
                  <a:pt x="689" y="728"/>
                </a:cubicBezTo>
                <a:cubicBezTo>
                  <a:pt x="683" y="716"/>
                  <a:pt x="678" y="701"/>
                  <a:pt x="666" y="693"/>
                </a:cubicBezTo>
                <a:cubicBezTo>
                  <a:pt x="652" y="671"/>
                  <a:pt x="638" y="648"/>
                  <a:pt x="622" y="628"/>
                </a:cubicBezTo>
                <a:cubicBezTo>
                  <a:pt x="622" y="633"/>
                  <a:pt x="628" y="638"/>
                  <a:pt x="626" y="642"/>
                </a:cubicBezTo>
                <a:cubicBezTo>
                  <a:pt x="613" y="629"/>
                  <a:pt x="606" y="613"/>
                  <a:pt x="596" y="598"/>
                </a:cubicBezTo>
                <a:cubicBezTo>
                  <a:pt x="601" y="601"/>
                  <a:pt x="606" y="607"/>
                  <a:pt x="610" y="613"/>
                </a:cubicBezTo>
                <a:cubicBezTo>
                  <a:pt x="611" y="608"/>
                  <a:pt x="606" y="603"/>
                  <a:pt x="604" y="598"/>
                </a:cubicBezTo>
                <a:cubicBezTo>
                  <a:pt x="600" y="589"/>
                  <a:pt x="585" y="578"/>
                  <a:pt x="586" y="568"/>
                </a:cubicBezTo>
                <a:cubicBezTo>
                  <a:pt x="574" y="558"/>
                  <a:pt x="574" y="541"/>
                  <a:pt x="562" y="532"/>
                </a:cubicBezTo>
                <a:cubicBezTo>
                  <a:pt x="554" y="519"/>
                  <a:pt x="546" y="506"/>
                  <a:pt x="537" y="495"/>
                </a:cubicBezTo>
                <a:cubicBezTo>
                  <a:pt x="539" y="490"/>
                  <a:pt x="530" y="487"/>
                  <a:pt x="530" y="483"/>
                </a:cubicBezTo>
                <a:cubicBezTo>
                  <a:pt x="524" y="478"/>
                  <a:pt x="522" y="466"/>
                  <a:pt x="512" y="465"/>
                </a:cubicBezTo>
                <a:cubicBezTo>
                  <a:pt x="505" y="446"/>
                  <a:pt x="486" y="436"/>
                  <a:pt x="480" y="416"/>
                </a:cubicBezTo>
                <a:cubicBezTo>
                  <a:pt x="477" y="413"/>
                  <a:pt x="473" y="409"/>
                  <a:pt x="474" y="404"/>
                </a:cubicBezTo>
                <a:cubicBezTo>
                  <a:pt x="465" y="397"/>
                  <a:pt x="461" y="387"/>
                  <a:pt x="455" y="379"/>
                </a:cubicBezTo>
                <a:cubicBezTo>
                  <a:pt x="455" y="375"/>
                  <a:pt x="455" y="375"/>
                  <a:pt x="455" y="375"/>
                </a:cubicBezTo>
                <a:cubicBezTo>
                  <a:pt x="454" y="373"/>
                  <a:pt x="452" y="375"/>
                  <a:pt x="452" y="376"/>
                </a:cubicBezTo>
                <a:cubicBezTo>
                  <a:pt x="452" y="382"/>
                  <a:pt x="452" y="382"/>
                  <a:pt x="452" y="382"/>
                </a:cubicBezTo>
                <a:cubicBezTo>
                  <a:pt x="447" y="380"/>
                  <a:pt x="446" y="373"/>
                  <a:pt x="440" y="372"/>
                </a:cubicBezTo>
                <a:cubicBezTo>
                  <a:pt x="436" y="367"/>
                  <a:pt x="431" y="361"/>
                  <a:pt x="432" y="355"/>
                </a:cubicBezTo>
                <a:cubicBezTo>
                  <a:pt x="440" y="348"/>
                  <a:pt x="441" y="332"/>
                  <a:pt x="454" y="339"/>
                </a:cubicBezTo>
                <a:cubicBezTo>
                  <a:pt x="458" y="337"/>
                  <a:pt x="463" y="342"/>
                  <a:pt x="464" y="347"/>
                </a:cubicBezTo>
                <a:cubicBezTo>
                  <a:pt x="464" y="347"/>
                  <a:pt x="464" y="347"/>
                  <a:pt x="464" y="347"/>
                </a:cubicBezTo>
                <a:cubicBezTo>
                  <a:pt x="471" y="349"/>
                  <a:pt x="478" y="347"/>
                  <a:pt x="484" y="348"/>
                </a:cubicBezTo>
                <a:cubicBezTo>
                  <a:pt x="485" y="349"/>
                  <a:pt x="486" y="352"/>
                  <a:pt x="489" y="351"/>
                </a:cubicBezTo>
                <a:cubicBezTo>
                  <a:pt x="488" y="338"/>
                  <a:pt x="474" y="327"/>
                  <a:pt x="470" y="315"/>
                </a:cubicBezTo>
                <a:cubicBezTo>
                  <a:pt x="473" y="306"/>
                  <a:pt x="462" y="312"/>
                  <a:pt x="464" y="304"/>
                </a:cubicBezTo>
                <a:cubicBezTo>
                  <a:pt x="461" y="293"/>
                  <a:pt x="477" y="289"/>
                  <a:pt x="471" y="279"/>
                </a:cubicBezTo>
                <a:cubicBezTo>
                  <a:pt x="472" y="277"/>
                  <a:pt x="472" y="275"/>
                  <a:pt x="474" y="274"/>
                </a:cubicBezTo>
                <a:cubicBezTo>
                  <a:pt x="485" y="278"/>
                  <a:pt x="485" y="291"/>
                  <a:pt x="498" y="292"/>
                </a:cubicBezTo>
                <a:cubicBezTo>
                  <a:pt x="500" y="289"/>
                  <a:pt x="508" y="290"/>
                  <a:pt x="504" y="283"/>
                </a:cubicBezTo>
                <a:cubicBezTo>
                  <a:pt x="500" y="278"/>
                  <a:pt x="502" y="271"/>
                  <a:pt x="497" y="267"/>
                </a:cubicBezTo>
                <a:cubicBezTo>
                  <a:pt x="505" y="263"/>
                  <a:pt x="501" y="275"/>
                  <a:pt x="506" y="277"/>
                </a:cubicBezTo>
                <a:cubicBezTo>
                  <a:pt x="509" y="273"/>
                  <a:pt x="516" y="277"/>
                  <a:pt x="518" y="270"/>
                </a:cubicBezTo>
                <a:cubicBezTo>
                  <a:pt x="521" y="280"/>
                  <a:pt x="529" y="285"/>
                  <a:pt x="535" y="293"/>
                </a:cubicBezTo>
                <a:cubicBezTo>
                  <a:pt x="535" y="289"/>
                  <a:pt x="534" y="284"/>
                  <a:pt x="530" y="280"/>
                </a:cubicBezTo>
                <a:cubicBezTo>
                  <a:pt x="530" y="274"/>
                  <a:pt x="536" y="270"/>
                  <a:pt x="534" y="265"/>
                </a:cubicBezTo>
                <a:cubicBezTo>
                  <a:pt x="537" y="263"/>
                  <a:pt x="538" y="269"/>
                  <a:pt x="539" y="272"/>
                </a:cubicBezTo>
                <a:cubicBezTo>
                  <a:pt x="545" y="277"/>
                  <a:pt x="545" y="277"/>
                  <a:pt x="545" y="277"/>
                </a:cubicBezTo>
                <a:cubicBezTo>
                  <a:pt x="542" y="269"/>
                  <a:pt x="548" y="257"/>
                  <a:pt x="537" y="253"/>
                </a:cubicBezTo>
                <a:cubicBezTo>
                  <a:pt x="530" y="254"/>
                  <a:pt x="535" y="246"/>
                  <a:pt x="531" y="242"/>
                </a:cubicBezTo>
                <a:cubicBezTo>
                  <a:pt x="528" y="234"/>
                  <a:pt x="523" y="225"/>
                  <a:pt x="534" y="219"/>
                </a:cubicBezTo>
                <a:cubicBezTo>
                  <a:pt x="535" y="218"/>
                  <a:pt x="535" y="218"/>
                  <a:pt x="535" y="218"/>
                </a:cubicBezTo>
                <a:cubicBezTo>
                  <a:pt x="544" y="227"/>
                  <a:pt x="545" y="243"/>
                  <a:pt x="549" y="253"/>
                </a:cubicBezTo>
                <a:cubicBezTo>
                  <a:pt x="556" y="252"/>
                  <a:pt x="553" y="265"/>
                  <a:pt x="560" y="258"/>
                </a:cubicBezTo>
                <a:cubicBezTo>
                  <a:pt x="562" y="259"/>
                  <a:pt x="562" y="259"/>
                  <a:pt x="562" y="259"/>
                </a:cubicBezTo>
                <a:cubicBezTo>
                  <a:pt x="564" y="258"/>
                  <a:pt x="564" y="257"/>
                  <a:pt x="562" y="255"/>
                </a:cubicBezTo>
                <a:cubicBezTo>
                  <a:pt x="562" y="254"/>
                  <a:pt x="562" y="254"/>
                  <a:pt x="562" y="254"/>
                </a:cubicBezTo>
                <a:cubicBezTo>
                  <a:pt x="562" y="253"/>
                  <a:pt x="562" y="253"/>
                  <a:pt x="562" y="253"/>
                </a:cubicBezTo>
                <a:cubicBezTo>
                  <a:pt x="566" y="256"/>
                  <a:pt x="565" y="263"/>
                  <a:pt x="568" y="267"/>
                </a:cubicBezTo>
                <a:cubicBezTo>
                  <a:pt x="570" y="273"/>
                  <a:pt x="572" y="280"/>
                  <a:pt x="580" y="279"/>
                </a:cubicBezTo>
                <a:cubicBezTo>
                  <a:pt x="583" y="271"/>
                  <a:pt x="575" y="263"/>
                  <a:pt x="571" y="256"/>
                </a:cubicBezTo>
                <a:cubicBezTo>
                  <a:pt x="565" y="246"/>
                  <a:pt x="570" y="235"/>
                  <a:pt x="572" y="225"/>
                </a:cubicBezTo>
                <a:cubicBezTo>
                  <a:pt x="572" y="216"/>
                  <a:pt x="563" y="212"/>
                  <a:pt x="562" y="203"/>
                </a:cubicBezTo>
                <a:cubicBezTo>
                  <a:pt x="565" y="206"/>
                  <a:pt x="566" y="212"/>
                  <a:pt x="570" y="214"/>
                </a:cubicBezTo>
                <a:cubicBezTo>
                  <a:pt x="570" y="210"/>
                  <a:pt x="571" y="203"/>
                  <a:pt x="566" y="201"/>
                </a:cubicBezTo>
                <a:cubicBezTo>
                  <a:pt x="567" y="199"/>
                  <a:pt x="566" y="198"/>
                  <a:pt x="568" y="197"/>
                </a:cubicBezTo>
                <a:cubicBezTo>
                  <a:pt x="571" y="204"/>
                  <a:pt x="571" y="204"/>
                  <a:pt x="571" y="204"/>
                </a:cubicBezTo>
                <a:cubicBezTo>
                  <a:pt x="573" y="201"/>
                  <a:pt x="578" y="199"/>
                  <a:pt x="577" y="194"/>
                </a:cubicBezTo>
                <a:cubicBezTo>
                  <a:pt x="584" y="195"/>
                  <a:pt x="595" y="197"/>
                  <a:pt x="601" y="189"/>
                </a:cubicBezTo>
                <a:cubicBezTo>
                  <a:pt x="608" y="188"/>
                  <a:pt x="614" y="191"/>
                  <a:pt x="621" y="193"/>
                </a:cubicBezTo>
                <a:cubicBezTo>
                  <a:pt x="618" y="194"/>
                  <a:pt x="618" y="194"/>
                  <a:pt x="618" y="194"/>
                </a:cubicBezTo>
                <a:cubicBezTo>
                  <a:pt x="621" y="199"/>
                  <a:pt x="626" y="204"/>
                  <a:pt x="632" y="203"/>
                </a:cubicBezTo>
                <a:cubicBezTo>
                  <a:pt x="636" y="195"/>
                  <a:pt x="642" y="205"/>
                  <a:pt x="649" y="204"/>
                </a:cubicBezTo>
                <a:cubicBezTo>
                  <a:pt x="660" y="213"/>
                  <a:pt x="674" y="215"/>
                  <a:pt x="686" y="223"/>
                </a:cubicBezTo>
                <a:cubicBezTo>
                  <a:pt x="716" y="234"/>
                  <a:pt x="742" y="257"/>
                  <a:pt x="770" y="273"/>
                </a:cubicBezTo>
                <a:cubicBezTo>
                  <a:pt x="769" y="266"/>
                  <a:pt x="762" y="260"/>
                  <a:pt x="757" y="253"/>
                </a:cubicBezTo>
                <a:cubicBezTo>
                  <a:pt x="741" y="248"/>
                  <a:pt x="733" y="229"/>
                  <a:pt x="716" y="225"/>
                </a:cubicBezTo>
                <a:cubicBezTo>
                  <a:pt x="714" y="223"/>
                  <a:pt x="713" y="221"/>
                  <a:pt x="712" y="218"/>
                </a:cubicBezTo>
                <a:cubicBezTo>
                  <a:pt x="717" y="222"/>
                  <a:pt x="726" y="217"/>
                  <a:pt x="726" y="226"/>
                </a:cubicBezTo>
                <a:cubicBezTo>
                  <a:pt x="730" y="230"/>
                  <a:pt x="730" y="230"/>
                  <a:pt x="730" y="230"/>
                </a:cubicBezTo>
                <a:cubicBezTo>
                  <a:pt x="731" y="227"/>
                  <a:pt x="733" y="227"/>
                  <a:pt x="735" y="227"/>
                </a:cubicBezTo>
                <a:cubicBezTo>
                  <a:pt x="740" y="229"/>
                  <a:pt x="738" y="235"/>
                  <a:pt x="744" y="235"/>
                </a:cubicBezTo>
                <a:cubicBezTo>
                  <a:pt x="746" y="230"/>
                  <a:pt x="752" y="235"/>
                  <a:pt x="755" y="238"/>
                </a:cubicBezTo>
                <a:cubicBezTo>
                  <a:pt x="762" y="229"/>
                  <a:pt x="750" y="221"/>
                  <a:pt x="744" y="217"/>
                </a:cubicBezTo>
                <a:cubicBezTo>
                  <a:pt x="735" y="211"/>
                  <a:pt x="735" y="211"/>
                  <a:pt x="735" y="211"/>
                </a:cubicBezTo>
                <a:cubicBezTo>
                  <a:pt x="732" y="213"/>
                  <a:pt x="734" y="217"/>
                  <a:pt x="734" y="220"/>
                </a:cubicBezTo>
                <a:cubicBezTo>
                  <a:pt x="730" y="222"/>
                  <a:pt x="730" y="216"/>
                  <a:pt x="727" y="216"/>
                </a:cubicBezTo>
                <a:cubicBezTo>
                  <a:pt x="732" y="206"/>
                  <a:pt x="718" y="203"/>
                  <a:pt x="716" y="197"/>
                </a:cubicBezTo>
                <a:cubicBezTo>
                  <a:pt x="712" y="197"/>
                  <a:pt x="709" y="194"/>
                  <a:pt x="706" y="192"/>
                </a:cubicBezTo>
                <a:cubicBezTo>
                  <a:pt x="708" y="191"/>
                  <a:pt x="707" y="188"/>
                  <a:pt x="707" y="186"/>
                </a:cubicBezTo>
                <a:cubicBezTo>
                  <a:pt x="698" y="183"/>
                  <a:pt x="700" y="171"/>
                  <a:pt x="690" y="169"/>
                </a:cubicBezTo>
                <a:cubicBezTo>
                  <a:pt x="690" y="168"/>
                  <a:pt x="692" y="167"/>
                  <a:pt x="692" y="166"/>
                </a:cubicBezTo>
                <a:cubicBezTo>
                  <a:pt x="692" y="170"/>
                  <a:pt x="692" y="170"/>
                  <a:pt x="692" y="170"/>
                </a:cubicBezTo>
                <a:cubicBezTo>
                  <a:pt x="694" y="170"/>
                  <a:pt x="694" y="169"/>
                  <a:pt x="695" y="168"/>
                </a:cubicBezTo>
                <a:cubicBezTo>
                  <a:pt x="705" y="179"/>
                  <a:pt x="722" y="184"/>
                  <a:pt x="732" y="196"/>
                </a:cubicBezTo>
                <a:cubicBezTo>
                  <a:pt x="734" y="189"/>
                  <a:pt x="724" y="189"/>
                  <a:pt x="723" y="182"/>
                </a:cubicBezTo>
                <a:cubicBezTo>
                  <a:pt x="724" y="180"/>
                  <a:pt x="724" y="180"/>
                  <a:pt x="724" y="180"/>
                </a:cubicBezTo>
                <a:cubicBezTo>
                  <a:pt x="715" y="166"/>
                  <a:pt x="715" y="166"/>
                  <a:pt x="715" y="166"/>
                </a:cubicBezTo>
                <a:cubicBezTo>
                  <a:pt x="717" y="163"/>
                  <a:pt x="720" y="167"/>
                  <a:pt x="723" y="168"/>
                </a:cubicBezTo>
                <a:cubicBezTo>
                  <a:pt x="728" y="173"/>
                  <a:pt x="725" y="187"/>
                  <a:pt x="735" y="189"/>
                </a:cubicBezTo>
                <a:cubicBezTo>
                  <a:pt x="744" y="192"/>
                  <a:pt x="750" y="204"/>
                  <a:pt x="762" y="204"/>
                </a:cubicBezTo>
                <a:cubicBezTo>
                  <a:pt x="762" y="205"/>
                  <a:pt x="763" y="207"/>
                  <a:pt x="765" y="207"/>
                </a:cubicBezTo>
                <a:cubicBezTo>
                  <a:pt x="766" y="207"/>
                  <a:pt x="766" y="207"/>
                  <a:pt x="766" y="207"/>
                </a:cubicBezTo>
                <a:cubicBezTo>
                  <a:pt x="741" y="183"/>
                  <a:pt x="741" y="183"/>
                  <a:pt x="741" y="183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81" y="211"/>
                  <a:pt x="781" y="211"/>
                  <a:pt x="781" y="211"/>
                </a:cubicBezTo>
                <a:cubicBezTo>
                  <a:pt x="780" y="215"/>
                  <a:pt x="782" y="219"/>
                  <a:pt x="786" y="220"/>
                </a:cubicBezTo>
                <a:cubicBezTo>
                  <a:pt x="790" y="220"/>
                  <a:pt x="790" y="220"/>
                  <a:pt x="790" y="220"/>
                </a:cubicBezTo>
                <a:cubicBezTo>
                  <a:pt x="796" y="230"/>
                  <a:pt x="807" y="243"/>
                  <a:pt x="820" y="245"/>
                </a:cubicBezTo>
                <a:cubicBezTo>
                  <a:pt x="822" y="245"/>
                  <a:pt x="822" y="250"/>
                  <a:pt x="825" y="247"/>
                </a:cubicBezTo>
                <a:cubicBezTo>
                  <a:pt x="849" y="260"/>
                  <a:pt x="861" y="283"/>
                  <a:pt x="883" y="299"/>
                </a:cubicBezTo>
                <a:cubicBezTo>
                  <a:pt x="886" y="295"/>
                  <a:pt x="882" y="293"/>
                  <a:pt x="881" y="290"/>
                </a:cubicBezTo>
                <a:cubicBezTo>
                  <a:pt x="874" y="290"/>
                  <a:pt x="872" y="283"/>
                  <a:pt x="868" y="279"/>
                </a:cubicBezTo>
                <a:cubicBezTo>
                  <a:pt x="872" y="279"/>
                  <a:pt x="879" y="282"/>
                  <a:pt x="880" y="288"/>
                </a:cubicBezTo>
                <a:cubicBezTo>
                  <a:pt x="885" y="287"/>
                  <a:pt x="887" y="296"/>
                  <a:pt x="892" y="294"/>
                </a:cubicBezTo>
                <a:cubicBezTo>
                  <a:pt x="888" y="286"/>
                  <a:pt x="879" y="281"/>
                  <a:pt x="874" y="273"/>
                </a:cubicBezTo>
                <a:cubicBezTo>
                  <a:pt x="878" y="271"/>
                  <a:pt x="880" y="277"/>
                  <a:pt x="883" y="277"/>
                </a:cubicBezTo>
                <a:cubicBezTo>
                  <a:pt x="884" y="271"/>
                  <a:pt x="877" y="267"/>
                  <a:pt x="873" y="261"/>
                </a:cubicBezTo>
                <a:cubicBezTo>
                  <a:pt x="878" y="261"/>
                  <a:pt x="883" y="269"/>
                  <a:pt x="889" y="271"/>
                </a:cubicBezTo>
                <a:cubicBezTo>
                  <a:pt x="890" y="270"/>
                  <a:pt x="890" y="270"/>
                  <a:pt x="890" y="270"/>
                </a:cubicBezTo>
                <a:cubicBezTo>
                  <a:pt x="876" y="249"/>
                  <a:pt x="854" y="241"/>
                  <a:pt x="837" y="224"/>
                </a:cubicBezTo>
                <a:cubicBezTo>
                  <a:pt x="813" y="217"/>
                  <a:pt x="800" y="192"/>
                  <a:pt x="783" y="176"/>
                </a:cubicBezTo>
                <a:cubicBezTo>
                  <a:pt x="781" y="180"/>
                  <a:pt x="779" y="175"/>
                  <a:pt x="776" y="175"/>
                </a:cubicBezTo>
                <a:cubicBezTo>
                  <a:pt x="777" y="172"/>
                  <a:pt x="777" y="167"/>
                  <a:pt x="772" y="165"/>
                </a:cubicBezTo>
                <a:cubicBezTo>
                  <a:pt x="771" y="165"/>
                  <a:pt x="771" y="167"/>
                  <a:pt x="770" y="167"/>
                </a:cubicBezTo>
                <a:cubicBezTo>
                  <a:pt x="762" y="156"/>
                  <a:pt x="762" y="156"/>
                  <a:pt x="762" y="156"/>
                </a:cubicBezTo>
                <a:cubicBezTo>
                  <a:pt x="768" y="157"/>
                  <a:pt x="779" y="164"/>
                  <a:pt x="781" y="173"/>
                </a:cubicBezTo>
                <a:cubicBezTo>
                  <a:pt x="789" y="172"/>
                  <a:pt x="786" y="182"/>
                  <a:pt x="794" y="179"/>
                </a:cubicBezTo>
                <a:cubicBezTo>
                  <a:pt x="801" y="193"/>
                  <a:pt x="818" y="193"/>
                  <a:pt x="826" y="207"/>
                </a:cubicBezTo>
                <a:cubicBezTo>
                  <a:pt x="834" y="208"/>
                  <a:pt x="840" y="219"/>
                  <a:pt x="846" y="223"/>
                </a:cubicBezTo>
                <a:cubicBezTo>
                  <a:pt x="851" y="223"/>
                  <a:pt x="851" y="223"/>
                  <a:pt x="851" y="223"/>
                </a:cubicBezTo>
                <a:cubicBezTo>
                  <a:pt x="853" y="221"/>
                  <a:pt x="850" y="219"/>
                  <a:pt x="849" y="217"/>
                </a:cubicBezTo>
                <a:cubicBezTo>
                  <a:pt x="852" y="217"/>
                  <a:pt x="852" y="213"/>
                  <a:pt x="856" y="215"/>
                </a:cubicBezTo>
                <a:cubicBezTo>
                  <a:pt x="877" y="231"/>
                  <a:pt x="901" y="243"/>
                  <a:pt x="918" y="264"/>
                </a:cubicBezTo>
                <a:cubicBezTo>
                  <a:pt x="944" y="289"/>
                  <a:pt x="972" y="320"/>
                  <a:pt x="1000" y="345"/>
                </a:cubicBezTo>
                <a:cubicBezTo>
                  <a:pt x="1002" y="344"/>
                  <a:pt x="1001" y="343"/>
                  <a:pt x="1001" y="341"/>
                </a:cubicBezTo>
                <a:cubicBezTo>
                  <a:pt x="982" y="324"/>
                  <a:pt x="970" y="302"/>
                  <a:pt x="952" y="283"/>
                </a:cubicBezTo>
                <a:cubicBezTo>
                  <a:pt x="963" y="291"/>
                  <a:pt x="963" y="291"/>
                  <a:pt x="963" y="291"/>
                </a:cubicBezTo>
                <a:cubicBezTo>
                  <a:pt x="963" y="283"/>
                  <a:pt x="953" y="278"/>
                  <a:pt x="949" y="272"/>
                </a:cubicBezTo>
                <a:cubicBezTo>
                  <a:pt x="941" y="273"/>
                  <a:pt x="951" y="280"/>
                  <a:pt x="950" y="282"/>
                </a:cubicBezTo>
                <a:cubicBezTo>
                  <a:pt x="919" y="252"/>
                  <a:pt x="919" y="252"/>
                  <a:pt x="919" y="252"/>
                </a:cubicBezTo>
                <a:cubicBezTo>
                  <a:pt x="920" y="252"/>
                  <a:pt x="921" y="255"/>
                  <a:pt x="923" y="253"/>
                </a:cubicBezTo>
                <a:cubicBezTo>
                  <a:pt x="922" y="247"/>
                  <a:pt x="916" y="241"/>
                  <a:pt x="910" y="238"/>
                </a:cubicBezTo>
                <a:cubicBezTo>
                  <a:pt x="904" y="235"/>
                  <a:pt x="904" y="235"/>
                  <a:pt x="904" y="235"/>
                </a:cubicBezTo>
                <a:cubicBezTo>
                  <a:pt x="872" y="208"/>
                  <a:pt x="872" y="208"/>
                  <a:pt x="872" y="208"/>
                </a:cubicBezTo>
                <a:cubicBezTo>
                  <a:pt x="875" y="200"/>
                  <a:pt x="865" y="193"/>
                  <a:pt x="860" y="189"/>
                </a:cubicBezTo>
                <a:cubicBezTo>
                  <a:pt x="852" y="188"/>
                  <a:pt x="851" y="182"/>
                  <a:pt x="847" y="177"/>
                </a:cubicBezTo>
                <a:cubicBezTo>
                  <a:pt x="848" y="176"/>
                  <a:pt x="848" y="176"/>
                  <a:pt x="848" y="176"/>
                </a:cubicBezTo>
                <a:cubicBezTo>
                  <a:pt x="852" y="181"/>
                  <a:pt x="859" y="184"/>
                  <a:pt x="863" y="189"/>
                </a:cubicBezTo>
                <a:cubicBezTo>
                  <a:pt x="864" y="187"/>
                  <a:pt x="864" y="187"/>
                  <a:pt x="864" y="187"/>
                </a:cubicBezTo>
                <a:cubicBezTo>
                  <a:pt x="861" y="181"/>
                  <a:pt x="855" y="179"/>
                  <a:pt x="854" y="173"/>
                </a:cubicBezTo>
                <a:cubicBezTo>
                  <a:pt x="858" y="173"/>
                  <a:pt x="861" y="183"/>
                  <a:pt x="865" y="178"/>
                </a:cubicBezTo>
                <a:cubicBezTo>
                  <a:pt x="851" y="168"/>
                  <a:pt x="843" y="154"/>
                  <a:pt x="827" y="146"/>
                </a:cubicBezTo>
                <a:cubicBezTo>
                  <a:pt x="827" y="140"/>
                  <a:pt x="819" y="139"/>
                  <a:pt x="817" y="136"/>
                </a:cubicBezTo>
                <a:cubicBezTo>
                  <a:pt x="814" y="136"/>
                  <a:pt x="814" y="136"/>
                  <a:pt x="814" y="136"/>
                </a:cubicBezTo>
                <a:cubicBezTo>
                  <a:pt x="790" y="115"/>
                  <a:pt x="760" y="103"/>
                  <a:pt x="741" y="79"/>
                </a:cubicBezTo>
                <a:cubicBezTo>
                  <a:pt x="731" y="76"/>
                  <a:pt x="731" y="76"/>
                  <a:pt x="731" y="76"/>
                </a:cubicBezTo>
                <a:cubicBezTo>
                  <a:pt x="734" y="71"/>
                  <a:pt x="726" y="65"/>
                  <a:pt x="721" y="61"/>
                </a:cubicBezTo>
                <a:cubicBezTo>
                  <a:pt x="718" y="59"/>
                  <a:pt x="716" y="57"/>
                  <a:pt x="715" y="55"/>
                </a:cubicBezTo>
                <a:cubicBezTo>
                  <a:pt x="716" y="55"/>
                  <a:pt x="718" y="57"/>
                  <a:pt x="720" y="55"/>
                </a:cubicBezTo>
                <a:cubicBezTo>
                  <a:pt x="717" y="49"/>
                  <a:pt x="710" y="45"/>
                  <a:pt x="703" y="43"/>
                </a:cubicBezTo>
                <a:cubicBezTo>
                  <a:pt x="702" y="49"/>
                  <a:pt x="702" y="49"/>
                  <a:pt x="702" y="49"/>
                </a:cubicBezTo>
                <a:cubicBezTo>
                  <a:pt x="698" y="44"/>
                  <a:pt x="687" y="49"/>
                  <a:pt x="687" y="39"/>
                </a:cubicBezTo>
                <a:cubicBezTo>
                  <a:pt x="693" y="35"/>
                  <a:pt x="686" y="31"/>
                  <a:pt x="687" y="27"/>
                </a:cubicBezTo>
                <a:cubicBezTo>
                  <a:pt x="691" y="20"/>
                  <a:pt x="688" y="11"/>
                  <a:pt x="695" y="5"/>
                </a:cubicBezTo>
                <a:cubicBezTo>
                  <a:pt x="694" y="3"/>
                  <a:pt x="694" y="3"/>
                  <a:pt x="694" y="3"/>
                </a:cubicBezTo>
                <a:cubicBezTo>
                  <a:pt x="700" y="0"/>
                  <a:pt x="700" y="0"/>
                  <a:pt x="700" y="0"/>
                </a:cubicBezTo>
                <a:cubicBezTo>
                  <a:pt x="715" y="6"/>
                  <a:pt x="728" y="17"/>
                  <a:pt x="744" y="18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11000" t="1000" r="-10000" b="-17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流程图: 接点 9">
            <a:extLst>
              <a:ext uri="{FF2B5EF4-FFF2-40B4-BE49-F238E27FC236}">
                <a16:creationId xmlns:a16="http://schemas.microsoft.com/office/drawing/2014/main" id="{24095E25-D8F2-4CED-9848-D9C7F471E53A}"/>
              </a:ext>
            </a:extLst>
          </p:cNvPr>
          <p:cNvSpPr/>
          <p:nvPr/>
        </p:nvSpPr>
        <p:spPr>
          <a:xfrm>
            <a:off x="10972800" y="41247"/>
            <a:ext cx="1219200" cy="1032180"/>
          </a:xfrm>
          <a:prstGeom prst="flowChartConnector">
            <a:avLst/>
          </a:prstGeom>
          <a:blipFill dpi="0" rotWithShape="1">
            <a:blip r:embed="rId3">
              <a:alphaModFix amt="40000"/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072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0383A0E9-0884-4CC8-8C73-786ACA625AE0}"/>
              </a:ext>
            </a:extLst>
          </p:cNvPr>
          <p:cNvSpPr/>
          <p:nvPr/>
        </p:nvSpPr>
        <p:spPr>
          <a:xfrm flipV="1">
            <a:off x="1" y="0"/>
            <a:ext cx="6095999" cy="6858000"/>
          </a:xfrm>
          <a:prstGeom prst="rect">
            <a:avLst/>
          </a:prstGeom>
          <a:gradFill flip="none" rotWithShape="1">
            <a:gsLst>
              <a:gs pos="84000">
                <a:sysClr val="window" lastClr="FFFFFF">
                  <a:alpha val="0"/>
                </a:sysClr>
              </a:gs>
              <a:gs pos="100000">
                <a:sysClr val="windowText" lastClr="000000">
                  <a:lumMod val="50000"/>
                  <a:lumOff val="50000"/>
                  <a:alpha val="30000"/>
                </a:sys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01600" dist="38100" sx="101000" sy="101000" algn="l" rotWithShape="0">
              <a:prstClr val="black">
                <a:alpha val="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33908E-B5B3-4A15-89DF-8337DD6CE3EF}"/>
              </a:ext>
            </a:extLst>
          </p:cNvPr>
          <p:cNvSpPr/>
          <p:nvPr/>
        </p:nvSpPr>
        <p:spPr>
          <a:xfrm>
            <a:off x="6096000" y="0"/>
            <a:ext cx="1451926" cy="181720"/>
          </a:xfrm>
          <a:prstGeom prst="rect">
            <a:avLst/>
          </a:prstGeom>
          <a:solidFill>
            <a:srgbClr val="CCB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986183-464A-4556-8DF7-5C4F6AA5C754}"/>
              </a:ext>
            </a:extLst>
          </p:cNvPr>
          <p:cNvSpPr/>
          <p:nvPr/>
        </p:nvSpPr>
        <p:spPr>
          <a:xfrm>
            <a:off x="7547926" y="0"/>
            <a:ext cx="1451926" cy="181720"/>
          </a:xfrm>
          <a:prstGeom prst="rect">
            <a:avLst/>
          </a:prstGeom>
          <a:solidFill>
            <a:srgbClr val="F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E715F1E-1708-4F37-829E-DFADAF0A025B}"/>
              </a:ext>
            </a:extLst>
          </p:cNvPr>
          <p:cNvSpPr/>
          <p:nvPr/>
        </p:nvSpPr>
        <p:spPr>
          <a:xfrm>
            <a:off x="8999851" y="3810"/>
            <a:ext cx="1451926" cy="181720"/>
          </a:xfrm>
          <a:prstGeom prst="rect">
            <a:avLst/>
          </a:prstGeom>
          <a:solidFill>
            <a:srgbClr val="CCB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AA0404A-5E68-4F5E-A657-911BAE1D611F}"/>
              </a:ext>
            </a:extLst>
          </p:cNvPr>
          <p:cNvCxnSpPr>
            <a:cxnSpLocks/>
          </p:cNvCxnSpPr>
          <p:nvPr/>
        </p:nvCxnSpPr>
        <p:spPr>
          <a:xfrm>
            <a:off x="682378" y="1338877"/>
            <a:ext cx="4395019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0FCE24-9070-43C2-BCD0-995BE8F47086}"/>
              </a:ext>
            </a:extLst>
          </p:cNvPr>
          <p:cNvSpPr txBox="1">
            <a:spLocks/>
          </p:cNvSpPr>
          <p:nvPr/>
        </p:nvSpPr>
        <p:spPr>
          <a:xfrm>
            <a:off x="1135713" y="551113"/>
            <a:ext cx="454434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buClr>
                <a:srgbClr val="C58132">
                  <a:lumMod val="75000"/>
                </a:srgbClr>
              </a:buClr>
            </a:pPr>
            <a:r>
              <a:rPr lang="zh-CN" altLang="en-US" sz="3201" spc="600" dirty="0">
                <a:solidFill>
                  <a:srgbClr val="AC93A9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请输入您的主题</a:t>
            </a:r>
            <a:endParaRPr lang="en-US" sz="3201" spc="600" dirty="0">
              <a:solidFill>
                <a:srgbClr val="AC93A9"/>
              </a:solidFill>
              <a:latin typeface="微软雅黑"/>
              <a:ea typeface="微软雅黑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C87B6DC-DCAC-4E7A-9202-AFE3CC0CF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29" y="1949888"/>
            <a:ext cx="4192291" cy="2700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BD7EF72-0836-44DF-ABCB-E34C1514D2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581" y="1949888"/>
            <a:ext cx="4192290" cy="27233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0028F7D1-B13F-454B-9703-2A14ADBCB3A0}"/>
              </a:ext>
            </a:extLst>
          </p:cNvPr>
          <p:cNvSpPr/>
          <p:nvPr/>
        </p:nvSpPr>
        <p:spPr>
          <a:xfrm rot="5400000">
            <a:off x="881153" y="1807224"/>
            <a:ext cx="849425" cy="966778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7B54D48-2DFC-4FFB-8D67-6EE951A16C79}"/>
              </a:ext>
            </a:extLst>
          </p:cNvPr>
          <p:cNvSpPr/>
          <p:nvPr/>
        </p:nvSpPr>
        <p:spPr>
          <a:xfrm flipH="1">
            <a:off x="10518511" y="3767948"/>
            <a:ext cx="849425" cy="966778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îşľïdê">
            <a:extLst>
              <a:ext uri="{FF2B5EF4-FFF2-40B4-BE49-F238E27FC236}">
                <a16:creationId xmlns:a16="http://schemas.microsoft.com/office/drawing/2014/main" id="{E23D9D15-A822-4116-AE09-343008A4A321}"/>
              </a:ext>
            </a:extLst>
          </p:cNvPr>
          <p:cNvSpPr/>
          <p:nvPr/>
        </p:nvSpPr>
        <p:spPr bwMode="auto">
          <a:xfrm>
            <a:off x="1450638" y="5183177"/>
            <a:ext cx="3008693" cy="11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dirty="0"/>
              <a:t>点击此处输入文本内容</a:t>
            </a:r>
            <a:endParaRPr lang="en-US" altLang="zh-CN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dirty="0"/>
              <a:t>点击此处输入文本内容</a:t>
            </a:r>
            <a:endParaRPr lang="en-US" altLang="zh-CN" dirty="0"/>
          </a:p>
        </p:txBody>
      </p:sp>
      <p:sp>
        <p:nvSpPr>
          <p:cNvPr id="24" name="îşľïdê">
            <a:extLst>
              <a:ext uri="{FF2B5EF4-FFF2-40B4-BE49-F238E27FC236}">
                <a16:creationId xmlns:a16="http://schemas.microsoft.com/office/drawing/2014/main" id="{DA1660D8-3957-4DE9-A02E-8DFD8331ED1D}"/>
              </a:ext>
            </a:extLst>
          </p:cNvPr>
          <p:cNvSpPr/>
          <p:nvPr/>
        </p:nvSpPr>
        <p:spPr bwMode="auto">
          <a:xfrm>
            <a:off x="7705379" y="5158115"/>
            <a:ext cx="3008693" cy="11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dirty="0"/>
              <a:t>点击此处输入文本内容</a:t>
            </a:r>
            <a:endParaRPr lang="en-US" altLang="zh-CN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dirty="0"/>
              <a:t>点击此处输入文本内容</a:t>
            </a:r>
            <a:endParaRPr lang="en-US" altLang="zh-CN" dirty="0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7A2E497C-D74C-479F-92A2-F5A70FB19C5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85" y="294026"/>
            <a:ext cx="1245984" cy="1051401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8811C93-F188-45D9-B234-264C4A84C36C}"/>
              </a:ext>
            </a:extLst>
          </p:cNvPr>
          <p:cNvSpPr/>
          <p:nvPr/>
        </p:nvSpPr>
        <p:spPr>
          <a:xfrm>
            <a:off x="10451777" y="0"/>
            <a:ext cx="1451926" cy="181720"/>
          </a:xfrm>
          <a:prstGeom prst="rect">
            <a:avLst/>
          </a:prstGeom>
          <a:solidFill>
            <a:srgbClr val="F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D64865A9-0FD1-4CFE-B58B-81245DC6F572}"/>
              </a:ext>
            </a:extLst>
          </p:cNvPr>
          <p:cNvSpPr/>
          <p:nvPr/>
        </p:nvSpPr>
        <p:spPr>
          <a:xfrm flipH="1">
            <a:off x="4313072" y="3767948"/>
            <a:ext cx="849425" cy="966778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DD4B2F24-89EC-4D4F-973B-101EA1312821}"/>
              </a:ext>
            </a:extLst>
          </p:cNvPr>
          <p:cNvSpPr/>
          <p:nvPr/>
        </p:nvSpPr>
        <p:spPr>
          <a:xfrm rot="5400000">
            <a:off x="7107479" y="1807224"/>
            <a:ext cx="849425" cy="966778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39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58870BD1-71C5-4C1A-B894-C01723F76CAA}"/>
              </a:ext>
            </a:extLst>
          </p:cNvPr>
          <p:cNvSpPr/>
          <p:nvPr/>
        </p:nvSpPr>
        <p:spPr>
          <a:xfrm>
            <a:off x="0" y="-3144"/>
            <a:ext cx="983226" cy="842331"/>
          </a:xfrm>
          <a:prstGeom prst="rect">
            <a:avLst/>
          </a:prstGeom>
          <a:solidFill>
            <a:srgbClr val="AC9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7483534-99D1-4A40-8F25-EB03FBC40D35}"/>
              </a:ext>
            </a:extLst>
          </p:cNvPr>
          <p:cNvGrpSpPr/>
          <p:nvPr/>
        </p:nvGrpSpPr>
        <p:grpSpPr>
          <a:xfrm rot="13516042">
            <a:off x="4276726" y="1847365"/>
            <a:ext cx="3646017" cy="3792778"/>
            <a:chOff x="4248760" y="1686802"/>
            <a:chExt cx="3646017" cy="379277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E89DE37-1168-40FB-BEC1-53662BBBA2D6}"/>
                </a:ext>
              </a:extLst>
            </p:cNvPr>
            <p:cNvGrpSpPr/>
            <p:nvPr/>
          </p:nvGrpSpPr>
          <p:grpSpPr>
            <a:xfrm>
              <a:off x="4248760" y="1785479"/>
              <a:ext cx="3626080" cy="3604103"/>
              <a:chOff x="4620959" y="2003730"/>
              <a:chExt cx="3626080" cy="3604103"/>
            </a:xfrm>
          </p:grpSpPr>
          <p:sp>
            <p:nvSpPr>
              <p:cNvPr id="3" name="Freeform 6">
                <a:extLst>
                  <a:ext uri="{FF2B5EF4-FFF2-40B4-BE49-F238E27FC236}">
                    <a16:creationId xmlns:a16="http://schemas.microsoft.com/office/drawing/2014/main" id="{9BFE149A-87A1-471B-A771-D364713631BC}"/>
                  </a:ext>
                </a:extLst>
              </p:cNvPr>
              <p:cNvSpPr>
                <a:spLocks/>
              </p:cNvSpPr>
              <p:nvPr/>
            </p:nvSpPr>
            <p:spPr bwMode="auto">
              <a:xfrm rot="2620662">
                <a:off x="4631570" y="4119036"/>
                <a:ext cx="1488797" cy="1488797"/>
              </a:xfrm>
              <a:custGeom>
                <a:avLst/>
                <a:gdLst>
                  <a:gd name="T0" fmla="*/ 0 w 2144"/>
                  <a:gd name="T1" fmla="*/ 0 h 2144"/>
                  <a:gd name="T2" fmla="*/ 2144 w 2144"/>
                  <a:gd name="T3" fmla="*/ 0 h 2144"/>
                  <a:gd name="T4" fmla="*/ 2144 w 2144"/>
                  <a:gd name="T5" fmla="*/ 1603 h 2144"/>
                  <a:gd name="T6" fmla="*/ 1601 w 2144"/>
                  <a:gd name="T7" fmla="*/ 2144 h 2144"/>
                  <a:gd name="T8" fmla="*/ 0 w 2144"/>
                  <a:gd name="T9" fmla="*/ 2144 h 2144"/>
                  <a:gd name="T10" fmla="*/ 0 w 2144"/>
                  <a:gd name="T11" fmla="*/ 0 h 2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4" h="2144">
                    <a:moveTo>
                      <a:pt x="0" y="0"/>
                    </a:moveTo>
                    <a:lnTo>
                      <a:pt x="2144" y="0"/>
                    </a:lnTo>
                    <a:lnTo>
                      <a:pt x="2144" y="1603"/>
                    </a:lnTo>
                    <a:lnTo>
                      <a:pt x="1601" y="2144"/>
                    </a:lnTo>
                    <a:lnTo>
                      <a:pt x="0" y="21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7">
                <a:extLst>
                  <a:ext uri="{FF2B5EF4-FFF2-40B4-BE49-F238E27FC236}">
                    <a16:creationId xmlns:a16="http://schemas.microsoft.com/office/drawing/2014/main" id="{89A4EA0D-18C2-4CA7-AB47-F9161E5AD6AC}"/>
                  </a:ext>
                </a:extLst>
              </p:cNvPr>
              <p:cNvSpPr>
                <a:spLocks/>
              </p:cNvSpPr>
              <p:nvPr/>
            </p:nvSpPr>
            <p:spPr bwMode="auto">
              <a:xfrm rot="2620662">
                <a:off x="6758242" y="2008975"/>
                <a:ext cx="1488797" cy="1488797"/>
              </a:xfrm>
              <a:custGeom>
                <a:avLst/>
                <a:gdLst>
                  <a:gd name="T0" fmla="*/ 541 w 2144"/>
                  <a:gd name="T1" fmla="*/ 0 h 2144"/>
                  <a:gd name="T2" fmla="*/ 2144 w 2144"/>
                  <a:gd name="T3" fmla="*/ 0 h 2144"/>
                  <a:gd name="T4" fmla="*/ 2144 w 2144"/>
                  <a:gd name="T5" fmla="*/ 2144 h 2144"/>
                  <a:gd name="T6" fmla="*/ 0 w 2144"/>
                  <a:gd name="T7" fmla="*/ 2144 h 2144"/>
                  <a:gd name="T8" fmla="*/ 0 w 2144"/>
                  <a:gd name="T9" fmla="*/ 543 h 2144"/>
                  <a:gd name="T10" fmla="*/ 541 w 2144"/>
                  <a:gd name="T11" fmla="*/ 0 h 2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4" h="2144">
                    <a:moveTo>
                      <a:pt x="541" y="0"/>
                    </a:moveTo>
                    <a:lnTo>
                      <a:pt x="2144" y="0"/>
                    </a:lnTo>
                    <a:lnTo>
                      <a:pt x="2144" y="2144"/>
                    </a:lnTo>
                    <a:lnTo>
                      <a:pt x="0" y="2144"/>
                    </a:lnTo>
                    <a:lnTo>
                      <a:pt x="0" y="543"/>
                    </a:lnTo>
                    <a:lnTo>
                      <a:pt x="54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Freeform 8">
                <a:extLst>
                  <a:ext uri="{FF2B5EF4-FFF2-40B4-BE49-F238E27FC236}">
                    <a16:creationId xmlns:a16="http://schemas.microsoft.com/office/drawing/2014/main" id="{FEC6C52D-BC23-40FB-9069-AC3B17C487B4}"/>
                  </a:ext>
                </a:extLst>
              </p:cNvPr>
              <p:cNvSpPr>
                <a:spLocks/>
              </p:cNvSpPr>
              <p:nvPr/>
            </p:nvSpPr>
            <p:spPr bwMode="auto">
              <a:xfrm rot="2620662">
                <a:off x="6713071" y="4105077"/>
                <a:ext cx="1488797" cy="1488797"/>
              </a:xfrm>
              <a:custGeom>
                <a:avLst/>
                <a:gdLst>
                  <a:gd name="T0" fmla="*/ 0 w 2144"/>
                  <a:gd name="T1" fmla="*/ 0 h 2144"/>
                  <a:gd name="T2" fmla="*/ 1601 w 2144"/>
                  <a:gd name="T3" fmla="*/ 0 h 2144"/>
                  <a:gd name="T4" fmla="*/ 2144 w 2144"/>
                  <a:gd name="T5" fmla="*/ 543 h 2144"/>
                  <a:gd name="T6" fmla="*/ 2144 w 2144"/>
                  <a:gd name="T7" fmla="*/ 2144 h 2144"/>
                  <a:gd name="T8" fmla="*/ 0 w 2144"/>
                  <a:gd name="T9" fmla="*/ 2144 h 2144"/>
                  <a:gd name="T10" fmla="*/ 0 w 2144"/>
                  <a:gd name="T11" fmla="*/ 0 h 2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4" h="2144">
                    <a:moveTo>
                      <a:pt x="0" y="0"/>
                    </a:moveTo>
                    <a:lnTo>
                      <a:pt x="1601" y="0"/>
                    </a:lnTo>
                    <a:lnTo>
                      <a:pt x="2144" y="543"/>
                    </a:lnTo>
                    <a:lnTo>
                      <a:pt x="2144" y="2144"/>
                    </a:lnTo>
                    <a:lnTo>
                      <a:pt x="0" y="21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Freeform 9">
                <a:extLst>
                  <a:ext uri="{FF2B5EF4-FFF2-40B4-BE49-F238E27FC236}">
                    <a16:creationId xmlns:a16="http://schemas.microsoft.com/office/drawing/2014/main" id="{C3F941EF-B745-497D-84DC-62D9E4087083}"/>
                  </a:ext>
                </a:extLst>
              </p:cNvPr>
              <p:cNvSpPr>
                <a:spLocks/>
              </p:cNvSpPr>
              <p:nvPr/>
            </p:nvSpPr>
            <p:spPr bwMode="auto">
              <a:xfrm rot="2620662">
                <a:off x="4620959" y="2003730"/>
                <a:ext cx="1488797" cy="1488797"/>
              </a:xfrm>
              <a:custGeom>
                <a:avLst/>
                <a:gdLst>
                  <a:gd name="T0" fmla="*/ 0 w 2144"/>
                  <a:gd name="T1" fmla="*/ 0 h 2144"/>
                  <a:gd name="T2" fmla="*/ 2144 w 2144"/>
                  <a:gd name="T3" fmla="*/ 0 h 2144"/>
                  <a:gd name="T4" fmla="*/ 2144 w 2144"/>
                  <a:gd name="T5" fmla="*/ 2144 h 2144"/>
                  <a:gd name="T6" fmla="*/ 541 w 2144"/>
                  <a:gd name="T7" fmla="*/ 2144 h 2144"/>
                  <a:gd name="T8" fmla="*/ 0 w 2144"/>
                  <a:gd name="T9" fmla="*/ 1603 h 2144"/>
                  <a:gd name="T10" fmla="*/ 0 w 2144"/>
                  <a:gd name="T11" fmla="*/ 0 h 2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4" h="2144">
                    <a:moveTo>
                      <a:pt x="0" y="0"/>
                    </a:moveTo>
                    <a:lnTo>
                      <a:pt x="2144" y="0"/>
                    </a:lnTo>
                    <a:lnTo>
                      <a:pt x="2144" y="2144"/>
                    </a:lnTo>
                    <a:lnTo>
                      <a:pt x="541" y="2144"/>
                    </a:lnTo>
                    <a:lnTo>
                      <a:pt x="0" y="16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61E3CBA-317F-4C2E-A53B-28E277D6A10E}"/>
                </a:ext>
              </a:extLst>
            </p:cNvPr>
            <p:cNvGrpSpPr/>
            <p:nvPr/>
          </p:nvGrpSpPr>
          <p:grpSpPr>
            <a:xfrm>
              <a:off x="4308594" y="3182499"/>
              <a:ext cx="2073677" cy="1226397"/>
              <a:chOff x="4563617" y="3449164"/>
              <a:chExt cx="2073677" cy="1226397"/>
            </a:xfrm>
            <a:solidFill>
              <a:srgbClr val="FFCCCC"/>
            </a:solidFill>
          </p:grpSpPr>
          <p:sp>
            <p:nvSpPr>
              <p:cNvPr id="8" name="Freeform 13">
                <a:extLst>
                  <a:ext uri="{FF2B5EF4-FFF2-40B4-BE49-F238E27FC236}">
                    <a16:creationId xmlns:a16="http://schemas.microsoft.com/office/drawing/2014/main" id="{362D4D6B-E767-4AEF-84E3-F094D218A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2327" y="4567234"/>
                <a:ext cx="524967" cy="108327"/>
              </a:xfrm>
              <a:custGeom>
                <a:avLst/>
                <a:gdLst>
                  <a:gd name="T0" fmla="*/ 0 w 758"/>
                  <a:gd name="T1" fmla="*/ 0 h 156"/>
                  <a:gd name="T2" fmla="*/ 758 w 758"/>
                  <a:gd name="T3" fmla="*/ 0 h 156"/>
                  <a:gd name="T4" fmla="*/ 703 w 758"/>
                  <a:gd name="T5" fmla="*/ 49 h 156"/>
                  <a:gd name="T6" fmla="*/ 643 w 758"/>
                  <a:gd name="T7" fmla="*/ 88 h 156"/>
                  <a:gd name="T8" fmla="*/ 580 w 758"/>
                  <a:gd name="T9" fmla="*/ 117 h 156"/>
                  <a:gd name="T10" fmla="*/ 516 w 758"/>
                  <a:gd name="T11" fmla="*/ 141 h 156"/>
                  <a:gd name="T12" fmla="*/ 447 w 758"/>
                  <a:gd name="T13" fmla="*/ 152 h 156"/>
                  <a:gd name="T14" fmla="*/ 379 w 758"/>
                  <a:gd name="T15" fmla="*/ 156 h 156"/>
                  <a:gd name="T16" fmla="*/ 311 w 758"/>
                  <a:gd name="T17" fmla="*/ 152 h 156"/>
                  <a:gd name="T18" fmla="*/ 242 w 758"/>
                  <a:gd name="T19" fmla="*/ 141 h 156"/>
                  <a:gd name="T20" fmla="*/ 178 w 758"/>
                  <a:gd name="T21" fmla="*/ 117 h 156"/>
                  <a:gd name="T22" fmla="*/ 114 w 758"/>
                  <a:gd name="T23" fmla="*/ 88 h 156"/>
                  <a:gd name="T24" fmla="*/ 55 w 758"/>
                  <a:gd name="T25" fmla="*/ 49 h 156"/>
                  <a:gd name="T26" fmla="*/ 0 w 758"/>
                  <a:gd name="T2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8" h="156">
                    <a:moveTo>
                      <a:pt x="0" y="0"/>
                    </a:moveTo>
                    <a:lnTo>
                      <a:pt x="758" y="0"/>
                    </a:lnTo>
                    <a:lnTo>
                      <a:pt x="703" y="49"/>
                    </a:lnTo>
                    <a:lnTo>
                      <a:pt x="643" y="88"/>
                    </a:lnTo>
                    <a:lnTo>
                      <a:pt x="580" y="117"/>
                    </a:lnTo>
                    <a:lnTo>
                      <a:pt x="516" y="141"/>
                    </a:lnTo>
                    <a:lnTo>
                      <a:pt x="447" y="152"/>
                    </a:lnTo>
                    <a:lnTo>
                      <a:pt x="379" y="156"/>
                    </a:lnTo>
                    <a:lnTo>
                      <a:pt x="311" y="152"/>
                    </a:lnTo>
                    <a:lnTo>
                      <a:pt x="242" y="141"/>
                    </a:lnTo>
                    <a:lnTo>
                      <a:pt x="178" y="117"/>
                    </a:lnTo>
                    <a:lnTo>
                      <a:pt x="114" y="88"/>
                    </a:lnTo>
                    <a:lnTo>
                      <a:pt x="55" y="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14">
                <a:extLst>
                  <a:ext uri="{FF2B5EF4-FFF2-40B4-BE49-F238E27FC236}">
                    <a16:creationId xmlns:a16="http://schemas.microsoft.com/office/drawing/2014/main" id="{A1FDA6E3-C1FA-416C-88B2-785CE5280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3617" y="3449164"/>
                <a:ext cx="1860996" cy="1224924"/>
              </a:xfrm>
              <a:custGeom>
                <a:avLst/>
                <a:gdLst>
                  <a:gd name="T0" fmla="*/ 0 w 2681"/>
                  <a:gd name="T1" fmla="*/ 0 h 1763"/>
                  <a:gd name="T2" fmla="*/ 693 w 2681"/>
                  <a:gd name="T3" fmla="*/ 0 h 1763"/>
                  <a:gd name="T4" fmla="*/ 2302 w 2681"/>
                  <a:gd name="T5" fmla="*/ 1607 h 1763"/>
                  <a:gd name="T6" fmla="*/ 2357 w 2681"/>
                  <a:gd name="T7" fmla="*/ 1656 h 1763"/>
                  <a:gd name="T8" fmla="*/ 2416 w 2681"/>
                  <a:gd name="T9" fmla="*/ 1695 h 1763"/>
                  <a:gd name="T10" fmla="*/ 2480 w 2681"/>
                  <a:gd name="T11" fmla="*/ 1724 h 1763"/>
                  <a:gd name="T12" fmla="*/ 2544 w 2681"/>
                  <a:gd name="T13" fmla="*/ 1748 h 1763"/>
                  <a:gd name="T14" fmla="*/ 2613 w 2681"/>
                  <a:gd name="T15" fmla="*/ 1759 h 1763"/>
                  <a:gd name="T16" fmla="*/ 2681 w 2681"/>
                  <a:gd name="T17" fmla="*/ 1763 h 1763"/>
                  <a:gd name="T18" fmla="*/ 1295 w 2681"/>
                  <a:gd name="T19" fmla="*/ 1763 h 1763"/>
                  <a:gd name="T20" fmla="*/ 1226 w 2681"/>
                  <a:gd name="T21" fmla="*/ 1759 h 1763"/>
                  <a:gd name="T22" fmla="*/ 1158 w 2681"/>
                  <a:gd name="T23" fmla="*/ 1748 h 1763"/>
                  <a:gd name="T24" fmla="*/ 1094 w 2681"/>
                  <a:gd name="T25" fmla="*/ 1724 h 1763"/>
                  <a:gd name="T26" fmla="*/ 1031 w 2681"/>
                  <a:gd name="T27" fmla="*/ 1695 h 1763"/>
                  <a:gd name="T28" fmla="*/ 971 w 2681"/>
                  <a:gd name="T29" fmla="*/ 1656 h 1763"/>
                  <a:gd name="T30" fmla="*/ 916 w 2681"/>
                  <a:gd name="T31" fmla="*/ 1607 h 1763"/>
                  <a:gd name="T32" fmla="*/ 0 w 2681"/>
                  <a:gd name="T33" fmla="*/ 693 h 1763"/>
                  <a:gd name="T34" fmla="*/ 0 w 2681"/>
                  <a:gd name="T35" fmla="*/ 0 h 1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81" h="1763">
                    <a:moveTo>
                      <a:pt x="0" y="0"/>
                    </a:moveTo>
                    <a:lnTo>
                      <a:pt x="693" y="0"/>
                    </a:lnTo>
                    <a:lnTo>
                      <a:pt x="2302" y="1607"/>
                    </a:lnTo>
                    <a:lnTo>
                      <a:pt x="2357" y="1656"/>
                    </a:lnTo>
                    <a:lnTo>
                      <a:pt x="2416" y="1695"/>
                    </a:lnTo>
                    <a:lnTo>
                      <a:pt x="2480" y="1724"/>
                    </a:lnTo>
                    <a:lnTo>
                      <a:pt x="2544" y="1748"/>
                    </a:lnTo>
                    <a:lnTo>
                      <a:pt x="2613" y="1759"/>
                    </a:lnTo>
                    <a:lnTo>
                      <a:pt x="2681" y="1763"/>
                    </a:lnTo>
                    <a:lnTo>
                      <a:pt x="1295" y="1763"/>
                    </a:lnTo>
                    <a:lnTo>
                      <a:pt x="1226" y="1759"/>
                    </a:lnTo>
                    <a:lnTo>
                      <a:pt x="1158" y="1748"/>
                    </a:lnTo>
                    <a:lnTo>
                      <a:pt x="1094" y="1724"/>
                    </a:lnTo>
                    <a:lnTo>
                      <a:pt x="1031" y="1695"/>
                    </a:lnTo>
                    <a:lnTo>
                      <a:pt x="971" y="1656"/>
                    </a:lnTo>
                    <a:lnTo>
                      <a:pt x="916" y="1607"/>
                    </a:lnTo>
                    <a:lnTo>
                      <a:pt x="0" y="69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64D46BE-2DF5-4393-8C1D-730766B4613E}"/>
                </a:ext>
              </a:extLst>
            </p:cNvPr>
            <p:cNvGrpSpPr/>
            <p:nvPr/>
          </p:nvGrpSpPr>
          <p:grpSpPr>
            <a:xfrm>
              <a:off x="5680270" y="3356101"/>
              <a:ext cx="1224924" cy="2123479"/>
              <a:chOff x="6052414" y="3558880"/>
              <a:chExt cx="1224924" cy="2123479"/>
            </a:xfrm>
            <a:solidFill>
              <a:srgbClr val="FFCC99"/>
            </a:solidFill>
          </p:grpSpPr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id="{D0DF7210-5069-446A-8EB5-5246C4CCC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9011" y="3558880"/>
                <a:ext cx="108327" cy="524967"/>
              </a:xfrm>
              <a:custGeom>
                <a:avLst/>
                <a:gdLst>
                  <a:gd name="T0" fmla="*/ 0 w 156"/>
                  <a:gd name="T1" fmla="*/ 0 h 758"/>
                  <a:gd name="T2" fmla="*/ 47 w 156"/>
                  <a:gd name="T3" fmla="*/ 55 h 758"/>
                  <a:gd name="T4" fmla="*/ 88 w 156"/>
                  <a:gd name="T5" fmla="*/ 115 h 758"/>
                  <a:gd name="T6" fmla="*/ 117 w 156"/>
                  <a:gd name="T7" fmla="*/ 178 h 758"/>
                  <a:gd name="T8" fmla="*/ 139 w 156"/>
                  <a:gd name="T9" fmla="*/ 242 h 758"/>
                  <a:gd name="T10" fmla="*/ 153 w 156"/>
                  <a:gd name="T11" fmla="*/ 311 h 758"/>
                  <a:gd name="T12" fmla="*/ 156 w 156"/>
                  <a:gd name="T13" fmla="*/ 379 h 758"/>
                  <a:gd name="T14" fmla="*/ 153 w 156"/>
                  <a:gd name="T15" fmla="*/ 447 h 758"/>
                  <a:gd name="T16" fmla="*/ 139 w 156"/>
                  <a:gd name="T17" fmla="*/ 516 h 758"/>
                  <a:gd name="T18" fmla="*/ 117 w 156"/>
                  <a:gd name="T19" fmla="*/ 580 h 758"/>
                  <a:gd name="T20" fmla="*/ 88 w 156"/>
                  <a:gd name="T21" fmla="*/ 644 h 758"/>
                  <a:gd name="T22" fmla="*/ 47 w 156"/>
                  <a:gd name="T23" fmla="*/ 703 h 758"/>
                  <a:gd name="T24" fmla="*/ 0 w 156"/>
                  <a:gd name="T25" fmla="*/ 758 h 758"/>
                  <a:gd name="T26" fmla="*/ 0 w 156"/>
                  <a:gd name="T27" fmla="*/ 0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758">
                    <a:moveTo>
                      <a:pt x="0" y="0"/>
                    </a:moveTo>
                    <a:lnTo>
                      <a:pt x="47" y="55"/>
                    </a:lnTo>
                    <a:lnTo>
                      <a:pt x="88" y="115"/>
                    </a:lnTo>
                    <a:lnTo>
                      <a:pt x="117" y="178"/>
                    </a:lnTo>
                    <a:lnTo>
                      <a:pt x="139" y="242"/>
                    </a:lnTo>
                    <a:lnTo>
                      <a:pt x="153" y="311"/>
                    </a:lnTo>
                    <a:lnTo>
                      <a:pt x="156" y="379"/>
                    </a:lnTo>
                    <a:lnTo>
                      <a:pt x="153" y="447"/>
                    </a:lnTo>
                    <a:lnTo>
                      <a:pt x="139" y="516"/>
                    </a:lnTo>
                    <a:lnTo>
                      <a:pt x="117" y="580"/>
                    </a:lnTo>
                    <a:lnTo>
                      <a:pt x="88" y="644"/>
                    </a:lnTo>
                    <a:lnTo>
                      <a:pt x="47" y="703"/>
                    </a:lnTo>
                    <a:lnTo>
                      <a:pt x="0" y="7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">
                <a:extLst>
                  <a:ext uri="{FF2B5EF4-FFF2-40B4-BE49-F238E27FC236}">
                    <a16:creationId xmlns:a16="http://schemas.microsoft.com/office/drawing/2014/main" id="{EEE6AAA2-E702-4484-8251-0FE7DE5792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2414" y="3821363"/>
                <a:ext cx="1224924" cy="1860996"/>
              </a:xfrm>
              <a:custGeom>
                <a:avLst/>
                <a:gdLst>
                  <a:gd name="T0" fmla="*/ 1765 w 1765"/>
                  <a:gd name="T1" fmla="*/ 0 h 2681"/>
                  <a:gd name="T2" fmla="*/ 1765 w 1765"/>
                  <a:gd name="T3" fmla="*/ 1386 h 2681"/>
                  <a:gd name="T4" fmla="*/ 1762 w 1765"/>
                  <a:gd name="T5" fmla="*/ 1455 h 2681"/>
                  <a:gd name="T6" fmla="*/ 1748 w 1765"/>
                  <a:gd name="T7" fmla="*/ 1523 h 2681"/>
                  <a:gd name="T8" fmla="*/ 1726 w 1765"/>
                  <a:gd name="T9" fmla="*/ 1587 h 2681"/>
                  <a:gd name="T10" fmla="*/ 1697 w 1765"/>
                  <a:gd name="T11" fmla="*/ 1650 h 2681"/>
                  <a:gd name="T12" fmla="*/ 1656 w 1765"/>
                  <a:gd name="T13" fmla="*/ 1710 h 2681"/>
                  <a:gd name="T14" fmla="*/ 1609 w 1765"/>
                  <a:gd name="T15" fmla="*/ 1765 h 2681"/>
                  <a:gd name="T16" fmla="*/ 693 w 1765"/>
                  <a:gd name="T17" fmla="*/ 2681 h 2681"/>
                  <a:gd name="T18" fmla="*/ 0 w 1765"/>
                  <a:gd name="T19" fmla="*/ 2681 h 2681"/>
                  <a:gd name="T20" fmla="*/ 0 w 1765"/>
                  <a:gd name="T21" fmla="*/ 1988 h 2681"/>
                  <a:gd name="T22" fmla="*/ 1609 w 1765"/>
                  <a:gd name="T23" fmla="*/ 379 h 2681"/>
                  <a:gd name="T24" fmla="*/ 1656 w 1765"/>
                  <a:gd name="T25" fmla="*/ 324 h 2681"/>
                  <a:gd name="T26" fmla="*/ 1695 w 1765"/>
                  <a:gd name="T27" fmla="*/ 265 h 2681"/>
                  <a:gd name="T28" fmla="*/ 1726 w 1765"/>
                  <a:gd name="T29" fmla="*/ 201 h 2681"/>
                  <a:gd name="T30" fmla="*/ 1748 w 1765"/>
                  <a:gd name="T31" fmla="*/ 137 h 2681"/>
                  <a:gd name="T32" fmla="*/ 1762 w 1765"/>
                  <a:gd name="T33" fmla="*/ 68 h 2681"/>
                  <a:gd name="T34" fmla="*/ 1765 w 1765"/>
                  <a:gd name="T35" fmla="*/ 0 h 2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5" h="2681">
                    <a:moveTo>
                      <a:pt x="1765" y="0"/>
                    </a:moveTo>
                    <a:lnTo>
                      <a:pt x="1765" y="1386"/>
                    </a:lnTo>
                    <a:lnTo>
                      <a:pt x="1762" y="1455"/>
                    </a:lnTo>
                    <a:lnTo>
                      <a:pt x="1748" y="1523"/>
                    </a:lnTo>
                    <a:lnTo>
                      <a:pt x="1726" y="1587"/>
                    </a:lnTo>
                    <a:lnTo>
                      <a:pt x="1697" y="1650"/>
                    </a:lnTo>
                    <a:lnTo>
                      <a:pt x="1656" y="1710"/>
                    </a:lnTo>
                    <a:lnTo>
                      <a:pt x="1609" y="1765"/>
                    </a:lnTo>
                    <a:lnTo>
                      <a:pt x="693" y="2681"/>
                    </a:lnTo>
                    <a:lnTo>
                      <a:pt x="0" y="2681"/>
                    </a:lnTo>
                    <a:lnTo>
                      <a:pt x="0" y="1988"/>
                    </a:lnTo>
                    <a:lnTo>
                      <a:pt x="1609" y="379"/>
                    </a:lnTo>
                    <a:lnTo>
                      <a:pt x="1656" y="324"/>
                    </a:lnTo>
                    <a:lnTo>
                      <a:pt x="1695" y="265"/>
                    </a:lnTo>
                    <a:lnTo>
                      <a:pt x="1726" y="201"/>
                    </a:lnTo>
                    <a:lnTo>
                      <a:pt x="1748" y="137"/>
                    </a:lnTo>
                    <a:lnTo>
                      <a:pt x="1762" y="68"/>
                    </a:lnTo>
                    <a:lnTo>
                      <a:pt x="17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04D474B-DAB6-4800-B390-3B8A37F7321B}"/>
                </a:ext>
              </a:extLst>
            </p:cNvPr>
            <p:cNvGrpSpPr/>
            <p:nvPr/>
          </p:nvGrpSpPr>
          <p:grpSpPr>
            <a:xfrm>
              <a:off x="5275995" y="1686802"/>
              <a:ext cx="1225763" cy="2074516"/>
              <a:chOff x="5571049" y="1960367"/>
              <a:chExt cx="1225763" cy="2074516"/>
            </a:xfrm>
            <a:solidFill>
              <a:srgbClr val="C58132"/>
            </a:solidFill>
          </p:grpSpPr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28C3F91C-9669-4B29-9140-8C6C8DAD4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049" y="3509916"/>
                <a:ext cx="108327" cy="524967"/>
              </a:xfrm>
              <a:custGeom>
                <a:avLst/>
                <a:gdLst>
                  <a:gd name="T0" fmla="*/ 156 w 156"/>
                  <a:gd name="T1" fmla="*/ 0 h 758"/>
                  <a:gd name="T2" fmla="*/ 156 w 156"/>
                  <a:gd name="T3" fmla="*/ 758 h 758"/>
                  <a:gd name="T4" fmla="*/ 107 w 156"/>
                  <a:gd name="T5" fmla="*/ 703 h 758"/>
                  <a:gd name="T6" fmla="*/ 68 w 156"/>
                  <a:gd name="T7" fmla="*/ 644 h 758"/>
                  <a:gd name="T8" fmla="*/ 39 w 156"/>
                  <a:gd name="T9" fmla="*/ 580 h 758"/>
                  <a:gd name="T10" fmla="*/ 15 w 156"/>
                  <a:gd name="T11" fmla="*/ 516 h 758"/>
                  <a:gd name="T12" fmla="*/ 4 w 156"/>
                  <a:gd name="T13" fmla="*/ 447 h 758"/>
                  <a:gd name="T14" fmla="*/ 0 w 156"/>
                  <a:gd name="T15" fmla="*/ 379 h 758"/>
                  <a:gd name="T16" fmla="*/ 4 w 156"/>
                  <a:gd name="T17" fmla="*/ 311 h 758"/>
                  <a:gd name="T18" fmla="*/ 15 w 156"/>
                  <a:gd name="T19" fmla="*/ 242 h 758"/>
                  <a:gd name="T20" fmla="*/ 39 w 156"/>
                  <a:gd name="T21" fmla="*/ 178 h 758"/>
                  <a:gd name="T22" fmla="*/ 68 w 156"/>
                  <a:gd name="T23" fmla="*/ 115 h 758"/>
                  <a:gd name="T24" fmla="*/ 107 w 156"/>
                  <a:gd name="T25" fmla="*/ 55 h 758"/>
                  <a:gd name="T26" fmla="*/ 156 w 156"/>
                  <a:gd name="T27" fmla="*/ 0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758">
                    <a:moveTo>
                      <a:pt x="156" y="0"/>
                    </a:moveTo>
                    <a:lnTo>
                      <a:pt x="156" y="758"/>
                    </a:lnTo>
                    <a:lnTo>
                      <a:pt x="107" y="703"/>
                    </a:lnTo>
                    <a:lnTo>
                      <a:pt x="68" y="644"/>
                    </a:lnTo>
                    <a:lnTo>
                      <a:pt x="39" y="580"/>
                    </a:lnTo>
                    <a:lnTo>
                      <a:pt x="15" y="516"/>
                    </a:lnTo>
                    <a:lnTo>
                      <a:pt x="4" y="447"/>
                    </a:lnTo>
                    <a:lnTo>
                      <a:pt x="0" y="379"/>
                    </a:lnTo>
                    <a:lnTo>
                      <a:pt x="4" y="311"/>
                    </a:lnTo>
                    <a:lnTo>
                      <a:pt x="15" y="242"/>
                    </a:lnTo>
                    <a:lnTo>
                      <a:pt x="39" y="178"/>
                    </a:lnTo>
                    <a:lnTo>
                      <a:pt x="68" y="115"/>
                    </a:lnTo>
                    <a:lnTo>
                      <a:pt x="107" y="55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AC93A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B4D7EE90-6023-4CE1-9548-69AB61831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1888" y="1960367"/>
                <a:ext cx="1224924" cy="1860996"/>
              </a:xfrm>
              <a:custGeom>
                <a:avLst/>
                <a:gdLst>
                  <a:gd name="T0" fmla="*/ 1070 w 1763"/>
                  <a:gd name="T1" fmla="*/ 0 h 2679"/>
                  <a:gd name="T2" fmla="*/ 1763 w 1763"/>
                  <a:gd name="T3" fmla="*/ 0 h 2679"/>
                  <a:gd name="T4" fmla="*/ 1763 w 1763"/>
                  <a:gd name="T5" fmla="*/ 693 h 2679"/>
                  <a:gd name="T6" fmla="*/ 156 w 1763"/>
                  <a:gd name="T7" fmla="*/ 2300 h 2679"/>
                  <a:gd name="T8" fmla="*/ 107 w 1763"/>
                  <a:gd name="T9" fmla="*/ 2355 h 2679"/>
                  <a:gd name="T10" fmla="*/ 68 w 1763"/>
                  <a:gd name="T11" fmla="*/ 2415 h 2679"/>
                  <a:gd name="T12" fmla="*/ 39 w 1763"/>
                  <a:gd name="T13" fmla="*/ 2478 h 2679"/>
                  <a:gd name="T14" fmla="*/ 15 w 1763"/>
                  <a:gd name="T15" fmla="*/ 2542 h 2679"/>
                  <a:gd name="T16" fmla="*/ 4 w 1763"/>
                  <a:gd name="T17" fmla="*/ 2611 h 2679"/>
                  <a:gd name="T18" fmla="*/ 0 w 1763"/>
                  <a:gd name="T19" fmla="*/ 2679 h 2679"/>
                  <a:gd name="T20" fmla="*/ 0 w 1763"/>
                  <a:gd name="T21" fmla="*/ 1292 h 2679"/>
                  <a:gd name="T22" fmla="*/ 4 w 1763"/>
                  <a:gd name="T23" fmla="*/ 1224 h 2679"/>
                  <a:gd name="T24" fmla="*/ 15 w 1763"/>
                  <a:gd name="T25" fmla="*/ 1158 h 2679"/>
                  <a:gd name="T26" fmla="*/ 39 w 1763"/>
                  <a:gd name="T27" fmla="*/ 1091 h 2679"/>
                  <a:gd name="T28" fmla="*/ 68 w 1763"/>
                  <a:gd name="T29" fmla="*/ 1029 h 2679"/>
                  <a:gd name="T30" fmla="*/ 107 w 1763"/>
                  <a:gd name="T31" fmla="*/ 968 h 2679"/>
                  <a:gd name="T32" fmla="*/ 156 w 1763"/>
                  <a:gd name="T33" fmla="*/ 914 h 2679"/>
                  <a:gd name="T34" fmla="*/ 1070 w 1763"/>
                  <a:gd name="T35" fmla="*/ 0 h 2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3" h="2679">
                    <a:moveTo>
                      <a:pt x="1070" y="0"/>
                    </a:moveTo>
                    <a:lnTo>
                      <a:pt x="1763" y="0"/>
                    </a:lnTo>
                    <a:lnTo>
                      <a:pt x="1763" y="693"/>
                    </a:lnTo>
                    <a:lnTo>
                      <a:pt x="156" y="2300"/>
                    </a:lnTo>
                    <a:lnTo>
                      <a:pt x="107" y="2355"/>
                    </a:lnTo>
                    <a:lnTo>
                      <a:pt x="68" y="2415"/>
                    </a:lnTo>
                    <a:lnTo>
                      <a:pt x="39" y="2478"/>
                    </a:lnTo>
                    <a:lnTo>
                      <a:pt x="15" y="2542"/>
                    </a:lnTo>
                    <a:lnTo>
                      <a:pt x="4" y="2611"/>
                    </a:lnTo>
                    <a:lnTo>
                      <a:pt x="0" y="2679"/>
                    </a:lnTo>
                    <a:lnTo>
                      <a:pt x="0" y="1292"/>
                    </a:lnTo>
                    <a:lnTo>
                      <a:pt x="4" y="1224"/>
                    </a:lnTo>
                    <a:lnTo>
                      <a:pt x="15" y="1158"/>
                    </a:lnTo>
                    <a:lnTo>
                      <a:pt x="39" y="1091"/>
                    </a:lnTo>
                    <a:lnTo>
                      <a:pt x="68" y="1029"/>
                    </a:lnTo>
                    <a:lnTo>
                      <a:pt x="107" y="968"/>
                    </a:lnTo>
                    <a:lnTo>
                      <a:pt x="156" y="914"/>
                    </a:lnTo>
                    <a:lnTo>
                      <a:pt x="1070" y="0"/>
                    </a:lnTo>
                    <a:close/>
                  </a:path>
                </a:pathLst>
              </a:custGeom>
              <a:solidFill>
                <a:srgbClr val="A2939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7C3ECC5-5B71-4CAC-A806-47188EF8EBA7}"/>
                </a:ext>
              </a:extLst>
            </p:cNvPr>
            <p:cNvGrpSpPr/>
            <p:nvPr/>
          </p:nvGrpSpPr>
          <p:grpSpPr>
            <a:xfrm>
              <a:off x="5813958" y="2757178"/>
              <a:ext cx="2080819" cy="1233423"/>
              <a:chOff x="6204790" y="2960139"/>
              <a:chExt cx="2080819" cy="1233423"/>
            </a:xfrm>
            <a:solidFill>
              <a:srgbClr val="D3E9DF"/>
            </a:solidFill>
          </p:grpSpPr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DAE7778E-EB56-4BC3-B851-B200280168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4790" y="2960139"/>
                <a:ext cx="524967" cy="108327"/>
              </a:xfrm>
              <a:custGeom>
                <a:avLst/>
                <a:gdLst>
                  <a:gd name="T0" fmla="*/ 379 w 758"/>
                  <a:gd name="T1" fmla="*/ 0 h 156"/>
                  <a:gd name="T2" fmla="*/ 447 w 758"/>
                  <a:gd name="T3" fmla="*/ 3 h 156"/>
                  <a:gd name="T4" fmla="*/ 516 w 758"/>
                  <a:gd name="T5" fmla="*/ 17 h 156"/>
                  <a:gd name="T6" fmla="*/ 580 w 758"/>
                  <a:gd name="T7" fmla="*/ 39 h 156"/>
                  <a:gd name="T8" fmla="*/ 643 w 758"/>
                  <a:gd name="T9" fmla="*/ 68 h 156"/>
                  <a:gd name="T10" fmla="*/ 703 w 758"/>
                  <a:gd name="T11" fmla="*/ 109 h 156"/>
                  <a:gd name="T12" fmla="*/ 758 w 758"/>
                  <a:gd name="T13" fmla="*/ 156 h 156"/>
                  <a:gd name="T14" fmla="*/ 0 w 758"/>
                  <a:gd name="T15" fmla="*/ 156 h 156"/>
                  <a:gd name="T16" fmla="*/ 0 w 758"/>
                  <a:gd name="T17" fmla="*/ 156 h 156"/>
                  <a:gd name="T18" fmla="*/ 55 w 758"/>
                  <a:gd name="T19" fmla="*/ 109 h 156"/>
                  <a:gd name="T20" fmla="*/ 114 w 758"/>
                  <a:gd name="T21" fmla="*/ 68 h 156"/>
                  <a:gd name="T22" fmla="*/ 178 w 758"/>
                  <a:gd name="T23" fmla="*/ 39 h 156"/>
                  <a:gd name="T24" fmla="*/ 242 w 758"/>
                  <a:gd name="T25" fmla="*/ 17 h 156"/>
                  <a:gd name="T26" fmla="*/ 311 w 758"/>
                  <a:gd name="T27" fmla="*/ 3 h 156"/>
                  <a:gd name="T28" fmla="*/ 379 w 758"/>
                  <a:gd name="T2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8" h="156">
                    <a:moveTo>
                      <a:pt x="379" y="0"/>
                    </a:moveTo>
                    <a:lnTo>
                      <a:pt x="447" y="3"/>
                    </a:lnTo>
                    <a:lnTo>
                      <a:pt x="516" y="17"/>
                    </a:lnTo>
                    <a:lnTo>
                      <a:pt x="580" y="39"/>
                    </a:lnTo>
                    <a:lnTo>
                      <a:pt x="643" y="68"/>
                    </a:lnTo>
                    <a:lnTo>
                      <a:pt x="703" y="109"/>
                    </a:lnTo>
                    <a:lnTo>
                      <a:pt x="758" y="156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55" y="109"/>
                    </a:lnTo>
                    <a:lnTo>
                      <a:pt x="114" y="68"/>
                    </a:lnTo>
                    <a:lnTo>
                      <a:pt x="178" y="39"/>
                    </a:lnTo>
                    <a:lnTo>
                      <a:pt x="242" y="17"/>
                    </a:lnTo>
                    <a:lnTo>
                      <a:pt x="311" y="3"/>
                    </a:lnTo>
                    <a:lnTo>
                      <a:pt x="3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ABC642D4-9446-4713-A4E1-D03CC254C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4613" y="2968638"/>
                <a:ext cx="1860996" cy="1224924"/>
              </a:xfrm>
              <a:custGeom>
                <a:avLst/>
                <a:gdLst>
                  <a:gd name="T0" fmla="*/ 1387 w 2679"/>
                  <a:gd name="T1" fmla="*/ 0 h 1765"/>
                  <a:gd name="T2" fmla="*/ 1455 w 2679"/>
                  <a:gd name="T3" fmla="*/ 3 h 1765"/>
                  <a:gd name="T4" fmla="*/ 1521 w 2679"/>
                  <a:gd name="T5" fmla="*/ 17 h 1765"/>
                  <a:gd name="T6" fmla="*/ 1588 w 2679"/>
                  <a:gd name="T7" fmla="*/ 39 h 1765"/>
                  <a:gd name="T8" fmla="*/ 1650 w 2679"/>
                  <a:gd name="T9" fmla="*/ 68 h 1765"/>
                  <a:gd name="T10" fmla="*/ 1711 w 2679"/>
                  <a:gd name="T11" fmla="*/ 109 h 1765"/>
                  <a:gd name="T12" fmla="*/ 1765 w 2679"/>
                  <a:gd name="T13" fmla="*/ 156 h 1765"/>
                  <a:gd name="T14" fmla="*/ 2679 w 2679"/>
                  <a:gd name="T15" fmla="*/ 1072 h 1765"/>
                  <a:gd name="T16" fmla="*/ 2679 w 2679"/>
                  <a:gd name="T17" fmla="*/ 1765 h 1765"/>
                  <a:gd name="T18" fmla="*/ 1986 w 2679"/>
                  <a:gd name="T19" fmla="*/ 1765 h 1765"/>
                  <a:gd name="T20" fmla="*/ 379 w 2679"/>
                  <a:gd name="T21" fmla="*/ 156 h 1765"/>
                  <a:gd name="T22" fmla="*/ 324 w 2679"/>
                  <a:gd name="T23" fmla="*/ 109 h 1765"/>
                  <a:gd name="T24" fmla="*/ 264 w 2679"/>
                  <a:gd name="T25" fmla="*/ 70 h 1765"/>
                  <a:gd name="T26" fmla="*/ 201 w 2679"/>
                  <a:gd name="T27" fmla="*/ 39 h 1765"/>
                  <a:gd name="T28" fmla="*/ 137 w 2679"/>
                  <a:gd name="T29" fmla="*/ 17 h 1765"/>
                  <a:gd name="T30" fmla="*/ 68 w 2679"/>
                  <a:gd name="T31" fmla="*/ 3 h 1765"/>
                  <a:gd name="T32" fmla="*/ 0 w 2679"/>
                  <a:gd name="T33" fmla="*/ 0 h 1765"/>
                  <a:gd name="T34" fmla="*/ 1387 w 2679"/>
                  <a:gd name="T35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79" h="1765">
                    <a:moveTo>
                      <a:pt x="1387" y="0"/>
                    </a:moveTo>
                    <a:lnTo>
                      <a:pt x="1455" y="3"/>
                    </a:lnTo>
                    <a:lnTo>
                      <a:pt x="1521" y="17"/>
                    </a:lnTo>
                    <a:lnTo>
                      <a:pt x="1588" y="39"/>
                    </a:lnTo>
                    <a:lnTo>
                      <a:pt x="1650" y="68"/>
                    </a:lnTo>
                    <a:lnTo>
                      <a:pt x="1711" y="109"/>
                    </a:lnTo>
                    <a:lnTo>
                      <a:pt x="1765" y="156"/>
                    </a:lnTo>
                    <a:lnTo>
                      <a:pt x="2679" y="1072"/>
                    </a:lnTo>
                    <a:lnTo>
                      <a:pt x="2679" y="1765"/>
                    </a:lnTo>
                    <a:lnTo>
                      <a:pt x="1986" y="1765"/>
                    </a:lnTo>
                    <a:lnTo>
                      <a:pt x="379" y="156"/>
                    </a:lnTo>
                    <a:lnTo>
                      <a:pt x="324" y="109"/>
                    </a:lnTo>
                    <a:lnTo>
                      <a:pt x="264" y="70"/>
                    </a:lnTo>
                    <a:lnTo>
                      <a:pt x="201" y="39"/>
                    </a:lnTo>
                    <a:lnTo>
                      <a:pt x="137" y="17"/>
                    </a:lnTo>
                    <a:lnTo>
                      <a:pt x="68" y="3"/>
                    </a:lnTo>
                    <a:lnTo>
                      <a:pt x="0" y="0"/>
                    </a:lnTo>
                    <a:lnTo>
                      <a:pt x="13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TextBox 24">
            <a:extLst>
              <a:ext uri="{FF2B5EF4-FFF2-40B4-BE49-F238E27FC236}">
                <a16:creationId xmlns:a16="http://schemas.microsoft.com/office/drawing/2014/main" id="{A611B1BB-35B7-4FA3-9D3E-4A7ADA93D4C5}"/>
              </a:ext>
            </a:extLst>
          </p:cNvPr>
          <p:cNvSpPr txBox="1"/>
          <p:nvPr/>
        </p:nvSpPr>
        <p:spPr>
          <a:xfrm>
            <a:off x="1181861" y="1747953"/>
            <a:ext cx="2031325" cy="528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prstClr val="black">
                    <a:lumMod val="75000"/>
                    <a:lumOff val="2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defRPr>
            </a:lvl1pPr>
          </a:lstStyle>
          <a:p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Arial" panose="020B0604020202020204" pitchFamily="34" charset="0"/>
              </a:rPr>
              <a:t>添加标题文字</a:t>
            </a:r>
            <a:endParaRPr lang="id-ID" altLang="zh-CN" b="1" dirty="0">
              <a:latin typeface="微软雅黑 Light" panose="020B0502040204020203" pitchFamily="34" charset="-122"/>
              <a:ea typeface="微软雅黑 Light" panose="020B0502040204020203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B55828C0-80DA-4842-9D7B-BB0F00BC4904}"/>
              </a:ext>
            </a:extLst>
          </p:cNvPr>
          <p:cNvSpPr txBox="1"/>
          <p:nvPr/>
        </p:nvSpPr>
        <p:spPr>
          <a:xfrm>
            <a:off x="1181861" y="4271392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添加标题文字</a:t>
            </a:r>
            <a:endParaRPr lang="id-ID" altLang="zh-CN" dirty="0">
              <a:sym typeface="Arial" panose="020B0604020202020204" pitchFamily="34" charset="0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FEC35F9F-DAA4-4765-A273-92C7892BB276}"/>
              </a:ext>
            </a:extLst>
          </p:cNvPr>
          <p:cNvSpPr txBox="1"/>
          <p:nvPr/>
        </p:nvSpPr>
        <p:spPr>
          <a:xfrm>
            <a:off x="8951475" y="1747953"/>
            <a:ext cx="2031325" cy="5043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添加标题文字</a:t>
            </a:r>
            <a:endParaRPr lang="id-ID" altLang="zh-CN" dirty="0">
              <a:sym typeface="Arial" panose="020B0604020202020204" pitchFamily="34" charset="0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D418BF12-0282-47C6-8C04-D9023296E9F1}"/>
              </a:ext>
            </a:extLst>
          </p:cNvPr>
          <p:cNvSpPr txBox="1"/>
          <p:nvPr/>
        </p:nvSpPr>
        <p:spPr>
          <a:xfrm>
            <a:off x="8951475" y="4271392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prstClr val="black">
                    <a:lumMod val="75000"/>
                    <a:lumOff val="2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defRPr>
            </a:lvl1pPr>
          </a:lstStyle>
          <a:p>
            <a:r>
              <a:rPr lang="zh-CN" altLang="en-US" dirty="0">
                <a:sym typeface="Arial" panose="020B0604020202020204" pitchFamily="34" charset="0"/>
              </a:rPr>
              <a:t>添加标题文字</a:t>
            </a:r>
            <a:endParaRPr lang="id-ID" altLang="zh-CN" dirty="0">
              <a:sym typeface="Arial" panose="020B0604020202020204" pitchFamily="34" charset="0"/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69937401-9782-4BFC-BBD3-54A91E37EBC0}"/>
              </a:ext>
            </a:extLst>
          </p:cNvPr>
          <p:cNvSpPr txBox="1">
            <a:spLocks/>
          </p:cNvSpPr>
          <p:nvPr/>
        </p:nvSpPr>
        <p:spPr>
          <a:xfrm>
            <a:off x="-69745" y="309150"/>
            <a:ext cx="454434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buClr>
                <a:srgbClr val="C58132">
                  <a:lumMod val="75000"/>
                </a:srgbClr>
              </a:buClr>
            </a:pPr>
            <a:r>
              <a:rPr lang="zh-CN" altLang="en-US" sz="3201" b="1" spc="6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3201" b="1" spc="600" dirty="0">
                <a:solidFill>
                  <a:srgbClr val="AC93A9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输入您的主题</a:t>
            </a:r>
            <a:endParaRPr lang="en-US" sz="3201" b="1" spc="600" dirty="0">
              <a:solidFill>
                <a:srgbClr val="AC93A9"/>
              </a:solidFill>
              <a:latin typeface="微软雅黑"/>
              <a:ea typeface="微软雅黑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D8B3CA3-CE7C-4CB9-A11D-AD52D91415CF}"/>
              </a:ext>
            </a:extLst>
          </p:cNvPr>
          <p:cNvSpPr/>
          <p:nvPr/>
        </p:nvSpPr>
        <p:spPr>
          <a:xfrm>
            <a:off x="354" y="7072521"/>
            <a:ext cx="12858044" cy="45716"/>
          </a:xfrm>
          <a:prstGeom prst="rect">
            <a:avLst/>
          </a:prstGeom>
          <a:solidFill>
            <a:srgbClr val="3F2F1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 panose="020F0502020204030204"/>
              <a:ea typeface="微软雅黑"/>
              <a:cs typeface="+mn-cs"/>
            </a:endParaRPr>
          </a:p>
        </p:txBody>
      </p:sp>
      <p:sp>
        <p:nvSpPr>
          <p:cNvPr id="32" name="îS1íḓé">
            <a:extLst>
              <a:ext uri="{FF2B5EF4-FFF2-40B4-BE49-F238E27FC236}">
                <a16:creationId xmlns:a16="http://schemas.microsoft.com/office/drawing/2014/main" id="{01FB6815-8BC0-4100-A525-FD21EA84CE81}"/>
              </a:ext>
            </a:extLst>
          </p:cNvPr>
          <p:cNvSpPr/>
          <p:nvPr/>
        </p:nvSpPr>
        <p:spPr bwMode="auto">
          <a:xfrm>
            <a:off x="1181860" y="2272969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33" name="îS1íḓé">
            <a:extLst>
              <a:ext uri="{FF2B5EF4-FFF2-40B4-BE49-F238E27FC236}">
                <a16:creationId xmlns:a16="http://schemas.microsoft.com/office/drawing/2014/main" id="{4D5A5FAA-D157-4A3B-B858-590F79615C3A}"/>
              </a:ext>
            </a:extLst>
          </p:cNvPr>
          <p:cNvSpPr/>
          <p:nvPr/>
        </p:nvSpPr>
        <p:spPr bwMode="auto">
          <a:xfrm>
            <a:off x="8980218" y="2278988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34" name="îS1íḓé">
            <a:extLst>
              <a:ext uri="{FF2B5EF4-FFF2-40B4-BE49-F238E27FC236}">
                <a16:creationId xmlns:a16="http://schemas.microsoft.com/office/drawing/2014/main" id="{D9DA524C-A604-41D3-9AC6-0549182D0973}"/>
              </a:ext>
            </a:extLst>
          </p:cNvPr>
          <p:cNvSpPr/>
          <p:nvPr/>
        </p:nvSpPr>
        <p:spPr bwMode="auto">
          <a:xfrm>
            <a:off x="1181860" y="4807892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35" name="îS1íḓé">
            <a:extLst>
              <a:ext uri="{FF2B5EF4-FFF2-40B4-BE49-F238E27FC236}">
                <a16:creationId xmlns:a16="http://schemas.microsoft.com/office/drawing/2014/main" id="{F3A37273-6402-4975-A373-0C02BE5230E6}"/>
              </a:ext>
            </a:extLst>
          </p:cNvPr>
          <p:cNvSpPr/>
          <p:nvPr/>
        </p:nvSpPr>
        <p:spPr bwMode="auto">
          <a:xfrm>
            <a:off x="8980218" y="4813911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6F1FE10-59F4-44B4-A219-1A55F81C722E}"/>
              </a:ext>
            </a:extLst>
          </p:cNvPr>
          <p:cNvCxnSpPr>
            <a:cxnSpLocks/>
          </p:cNvCxnSpPr>
          <p:nvPr/>
        </p:nvCxnSpPr>
        <p:spPr>
          <a:xfrm>
            <a:off x="-10315087" y="-1356785"/>
            <a:ext cx="3742567" cy="0"/>
          </a:xfrm>
          <a:prstGeom prst="line">
            <a:avLst/>
          </a:prstGeom>
          <a:ln w="12700">
            <a:solidFill>
              <a:srgbClr val="FFCC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>
            <a:extLst>
              <a:ext uri="{FF2B5EF4-FFF2-40B4-BE49-F238E27FC236}">
                <a16:creationId xmlns:a16="http://schemas.microsoft.com/office/drawing/2014/main" id="{549F9AF7-2CB9-4DD3-83D4-9CC51713306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690" y="3172966"/>
            <a:ext cx="1396954" cy="117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230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C25AC6A-026F-4C79-A195-C137775DAA0C}"/>
              </a:ext>
            </a:extLst>
          </p:cNvPr>
          <p:cNvSpPr/>
          <p:nvPr/>
        </p:nvSpPr>
        <p:spPr>
          <a:xfrm>
            <a:off x="0" y="0"/>
            <a:ext cx="6771169" cy="6858000"/>
          </a:xfrm>
          <a:custGeom>
            <a:avLst/>
            <a:gdLst>
              <a:gd name="connsiteX0" fmla="*/ 978310 w 6771169"/>
              <a:gd name="connsiteY0" fmla="*/ 0 h 6858000"/>
              <a:gd name="connsiteX1" fmla="*/ 3836240 w 6771169"/>
              <a:gd name="connsiteY1" fmla="*/ 0 h 6858000"/>
              <a:gd name="connsiteX2" fmla="*/ 3913239 w 6771169"/>
              <a:gd name="connsiteY2" fmla="*/ 0 h 6858000"/>
              <a:gd name="connsiteX3" fmla="*/ 6771169 w 6771169"/>
              <a:gd name="connsiteY3" fmla="*/ 0 h 6858000"/>
              <a:gd name="connsiteX4" fmla="*/ 5792859 w 6771169"/>
              <a:gd name="connsiteY4" fmla="*/ 6858000 h 6858000"/>
              <a:gd name="connsiteX5" fmla="*/ 2934929 w 6771169"/>
              <a:gd name="connsiteY5" fmla="*/ 6858000 h 6858000"/>
              <a:gd name="connsiteX6" fmla="*/ 2857930 w 6771169"/>
              <a:gd name="connsiteY6" fmla="*/ 6858000 h 6858000"/>
              <a:gd name="connsiteX7" fmla="*/ 0 w 6771169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71169" h="6858000">
                <a:moveTo>
                  <a:pt x="978310" y="0"/>
                </a:moveTo>
                <a:lnTo>
                  <a:pt x="3836240" y="0"/>
                </a:lnTo>
                <a:lnTo>
                  <a:pt x="3913239" y="0"/>
                </a:lnTo>
                <a:lnTo>
                  <a:pt x="6771169" y="0"/>
                </a:lnTo>
                <a:lnTo>
                  <a:pt x="5792859" y="6858000"/>
                </a:lnTo>
                <a:lnTo>
                  <a:pt x="2934929" y="6858000"/>
                </a:lnTo>
                <a:lnTo>
                  <a:pt x="285793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2CBB843-4CB4-4689-AAB1-71D8A58B1A02}"/>
              </a:ext>
            </a:extLst>
          </p:cNvPr>
          <p:cNvSpPr/>
          <p:nvPr/>
        </p:nvSpPr>
        <p:spPr>
          <a:xfrm>
            <a:off x="0" y="1658679"/>
            <a:ext cx="12192000" cy="3763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00DBFF-B33B-4002-A66F-319A8ACA09D0}"/>
              </a:ext>
            </a:extLst>
          </p:cNvPr>
          <p:cNvSpPr txBox="1"/>
          <p:nvPr/>
        </p:nvSpPr>
        <p:spPr>
          <a:xfrm>
            <a:off x="6771169" y="1286178"/>
            <a:ext cx="385961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700" dirty="0">
                <a:solidFill>
                  <a:srgbClr val="EEEA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  <a:endParaRPr kumimoji="0" lang="zh-CN" altLang="en-US" sz="28700" b="0" i="0" u="none" strike="noStrike" kern="1200" cap="none" spc="0" normalizeH="0" baseline="0" noProof="0" dirty="0">
              <a:ln>
                <a:noFill/>
              </a:ln>
              <a:solidFill>
                <a:srgbClr val="EEEAE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05B9F-C0D3-4888-8508-FE5E02C6A9DC}"/>
              </a:ext>
            </a:extLst>
          </p:cNvPr>
          <p:cNvSpPr txBox="1"/>
          <p:nvPr/>
        </p:nvSpPr>
        <p:spPr>
          <a:xfrm>
            <a:off x="6471452" y="2934115"/>
            <a:ext cx="516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AC93A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请输入您的主题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84F5408-19D1-4DE9-B554-A03F7BD0D1BC}"/>
              </a:ext>
            </a:extLst>
          </p:cNvPr>
          <p:cNvSpPr>
            <a:spLocks/>
          </p:cNvSpPr>
          <p:nvPr/>
        </p:nvSpPr>
        <p:spPr bwMode="auto">
          <a:xfrm>
            <a:off x="-2711710" y="829697"/>
            <a:ext cx="8622950" cy="5039832"/>
          </a:xfrm>
          <a:custGeom>
            <a:avLst/>
            <a:gdLst>
              <a:gd name="T0" fmla="*/ 954 w 1371"/>
              <a:gd name="T1" fmla="*/ 167 h 1034"/>
              <a:gd name="T2" fmla="*/ 1366 w 1371"/>
              <a:gd name="T3" fmla="*/ 881 h 1034"/>
              <a:gd name="T4" fmla="*/ 1244 w 1371"/>
              <a:gd name="T5" fmla="*/ 994 h 1034"/>
              <a:gd name="T6" fmla="*/ 1170 w 1371"/>
              <a:gd name="T7" fmla="*/ 1032 h 1034"/>
              <a:gd name="T8" fmla="*/ 1111 w 1371"/>
              <a:gd name="T9" fmla="*/ 993 h 1034"/>
              <a:gd name="T10" fmla="*/ 1063 w 1371"/>
              <a:gd name="T11" fmla="*/ 951 h 1034"/>
              <a:gd name="T12" fmla="*/ 984 w 1371"/>
              <a:gd name="T13" fmla="*/ 902 h 1034"/>
              <a:gd name="T14" fmla="*/ 945 w 1371"/>
              <a:gd name="T15" fmla="*/ 888 h 1034"/>
              <a:gd name="T16" fmla="*/ 910 w 1371"/>
              <a:gd name="T17" fmla="*/ 930 h 1034"/>
              <a:gd name="T18" fmla="*/ 888 w 1371"/>
              <a:gd name="T19" fmla="*/ 940 h 1034"/>
              <a:gd name="T20" fmla="*/ 844 w 1371"/>
              <a:gd name="T21" fmla="*/ 942 h 1034"/>
              <a:gd name="T22" fmla="*/ 776 w 1371"/>
              <a:gd name="T23" fmla="*/ 938 h 1034"/>
              <a:gd name="T24" fmla="*/ 735 w 1371"/>
              <a:gd name="T25" fmla="*/ 996 h 1034"/>
              <a:gd name="T26" fmla="*/ 744 w 1371"/>
              <a:gd name="T27" fmla="*/ 982 h 1034"/>
              <a:gd name="T28" fmla="*/ 479 w 1371"/>
              <a:gd name="T29" fmla="*/ 723 h 1034"/>
              <a:gd name="T30" fmla="*/ 537 w 1371"/>
              <a:gd name="T31" fmla="*/ 761 h 1034"/>
              <a:gd name="T32" fmla="*/ 567 w 1371"/>
              <a:gd name="T33" fmla="*/ 783 h 1034"/>
              <a:gd name="T34" fmla="*/ 470 w 1371"/>
              <a:gd name="T35" fmla="*/ 668 h 1034"/>
              <a:gd name="T36" fmla="*/ 484 w 1371"/>
              <a:gd name="T37" fmla="*/ 788 h 1034"/>
              <a:gd name="T38" fmla="*/ 484 w 1371"/>
              <a:gd name="T39" fmla="*/ 849 h 1034"/>
              <a:gd name="T40" fmla="*/ 485 w 1371"/>
              <a:gd name="T41" fmla="*/ 857 h 1034"/>
              <a:gd name="T42" fmla="*/ 471 w 1371"/>
              <a:gd name="T43" fmla="*/ 880 h 1034"/>
              <a:gd name="T44" fmla="*/ 430 w 1371"/>
              <a:gd name="T45" fmla="*/ 907 h 1034"/>
              <a:gd name="T46" fmla="*/ 414 w 1371"/>
              <a:gd name="T47" fmla="*/ 930 h 1034"/>
              <a:gd name="T48" fmla="*/ 376 w 1371"/>
              <a:gd name="T49" fmla="*/ 954 h 1034"/>
              <a:gd name="T50" fmla="*/ 340 w 1371"/>
              <a:gd name="T51" fmla="*/ 963 h 1034"/>
              <a:gd name="T52" fmla="*/ 208 w 1371"/>
              <a:gd name="T53" fmla="*/ 889 h 1034"/>
              <a:gd name="T54" fmla="*/ 195 w 1371"/>
              <a:gd name="T55" fmla="*/ 858 h 1034"/>
              <a:gd name="T56" fmla="*/ 89 w 1371"/>
              <a:gd name="T57" fmla="*/ 768 h 1034"/>
              <a:gd name="T58" fmla="*/ 63 w 1371"/>
              <a:gd name="T59" fmla="*/ 722 h 1034"/>
              <a:gd name="T60" fmla="*/ 45 w 1371"/>
              <a:gd name="T61" fmla="*/ 695 h 1034"/>
              <a:gd name="T62" fmla="*/ 312 w 1371"/>
              <a:gd name="T63" fmla="*/ 758 h 1034"/>
              <a:gd name="T64" fmla="*/ 166 w 1371"/>
              <a:gd name="T65" fmla="*/ 560 h 1034"/>
              <a:gd name="T66" fmla="*/ 192 w 1371"/>
              <a:gd name="T67" fmla="*/ 559 h 1034"/>
              <a:gd name="T68" fmla="*/ 211 w 1371"/>
              <a:gd name="T69" fmla="*/ 525 h 1034"/>
              <a:gd name="T70" fmla="*/ 249 w 1371"/>
              <a:gd name="T71" fmla="*/ 486 h 1034"/>
              <a:gd name="T72" fmla="*/ 641 w 1371"/>
              <a:gd name="T73" fmla="*/ 681 h 1034"/>
              <a:gd name="T74" fmla="*/ 622 w 1371"/>
              <a:gd name="T75" fmla="*/ 628 h 1034"/>
              <a:gd name="T76" fmla="*/ 537 w 1371"/>
              <a:gd name="T77" fmla="*/ 495 h 1034"/>
              <a:gd name="T78" fmla="*/ 452 w 1371"/>
              <a:gd name="T79" fmla="*/ 376 h 1034"/>
              <a:gd name="T80" fmla="*/ 484 w 1371"/>
              <a:gd name="T81" fmla="*/ 348 h 1034"/>
              <a:gd name="T82" fmla="*/ 504 w 1371"/>
              <a:gd name="T83" fmla="*/ 283 h 1034"/>
              <a:gd name="T84" fmla="*/ 539 w 1371"/>
              <a:gd name="T85" fmla="*/ 272 h 1034"/>
              <a:gd name="T86" fmla="*/ 560 w 1371"/>
              <a:gd name="T87" fmla="*/ 258 h 1034"/>
              <a:gd name="T88" fmla="*/ 571 w 1371"/>
              <a:gd name="T89" fmla="*/ 256 h 1034"/>
              <a:gd name="T90" fmla="*/ 577 w 1371"/>
              <a:gd name="T91" fmla="*/ 194 h 1034"/>
              <a:gd name="T92" fmla="*/ 770 w 1371"/>
              <a:gd name="T93" fmla="*/ 273 h 1034"/>
              <a:gd name="T94" fmla="*/ 744 w 1371"/>
              <a:gd name="T95" fmla="*/ 235 h 1034"/>
              <a:gd name="T96" fmla="*/ 706 w 1371"/>
              <a:gd name="T97" fmla="*/ 192 h 1034"/>
              <a:gd name="T98" fmla="*/ 723 w 1371"/>
              <a:gd name="T99" fmla="*/ 182 h 1034"/>
              <a:gd name="T100" fmla="*/ 766 w 1371"/>
              <a:gd name="T101" fmla="*/ 207 h 1034"/>
              <a:gd name="T102" fmla="*/ 825 w 1371"/>
              <a:gd name="T103" fmla="*/ 247 h 1034"/>
              <a:gd name="T104" fmla="*/ 883 w 1371"/>
              <a:gd name="T105" fmla="*/ 277 h 1034"/>
              <a:gd name="T106" fmla="*/ 772 w 1371"/>
              <a:gd name="T107" fmla="*/ 165 h 1034"/>
              <a:gd name="T108" fmla="*/ 851 w 1371"/>
              <a:gd name="T109" fmla="*/ 223 h 1034"/>
              <a:gd name="T110" fmla="*/ 963 w 1371"/>
              <a:gd name="T111" fmla="*/ 291 h 1034"/>
              <a:gd name="T112" fmla="*/ 872 w 1371"/>
              <a:gd name="T113" fmla="*/ 208 h 1034"/>
              <a:gd name="T114" fmla="*/ 865 w 1371"/>
              <a:gd name="T115" fmla="*/ 178 h 1034"/>
              <a:gd name="T116" fmla="*/ 715 w 1371"/>
              <a:gd name="T117" fmla="*/ 55 h 1034"/>
              <a:gd name="T118" fmla="*/ 694 w 1371"/>
              <a:gd name="T119" fmla="*/ 3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1" h="1034">
                <a:moveTo>
                  <a:pt x="744" y="18"/>
                </a:moveTo>
                <a:cubicBezTo>
                  <a:pt x="756" y="24"/>
                  <a:pt x="756" y="24"/>
                  <a:pt x="756" y="24"/>
                </a:cubicBezTo>
                <a:cubicBezTo>
                  <a:pt x="755" y="23"/>
                  <a:pt x="757" y="20"/>
                  <a:pt x="759" y="20"/>
                </a:cubicBezTo>
                <a:cubicBezTo>
                  <a:pt x="786" y="32"/>
                  <a:pt x="811" y="49"/>
                  <a:pt x="835" y="65"/>
                </a:cubicBezTo>
                <a:cubicBezTo>
                  <a:pt x="858" y="85"/>
                  <a:pt x="886" y="104"/>
                  <a:pt x="911" y="124"/>
                </a:cubicBezTo>
                <a:cubicBezTo>
                  <a:pt x="952" y="159"/>
                  <a:pt x="952" y="159"/>
                  <a:pt x="952" y="159"/>
                </a:cubicBezTo>
                <a:cubicBezTo>
                  <a:pt x="954" y="167"/>
                  <a:pt x="954" y="167"/>
                  <a:pt x="954" y="167"/>
                </a:cubicBezTo>
                <a:cubicBezTo>
                  <a:pt x="1076" y="286"/>
                  <a:pt x="1183" y="423"/>
                  <a:pt x="1259" y="568"/>
                </a:cubicBezTo>
                <a:cubicBezTo>
                  <a:pt x="1259" y="570"/>
                  <a:pt x="1258" y="572"/>
                  <a:pt x="1256" y="574"/>
                </a:cubicBezTo>
                <a:cubicBezTo>
                  <a:pt x="1258" y="586"/>
                  <a:pt x="1270" y="591"/>
                  <a:pt x="1276" y="601"/>
                </a:cubicBezTo>
                <a:cubicBezTo>
                  <a:pt x="1294" y="639"/>
                  <a:pt x="1315" y="676"/>
                  <a:pt x="1329" y="715"/>
                </a:cubicBezTo>
                <a:cubicBezTo>
                  <a:pt x="1330" y="737"/>
                  <a:pt x="1340" y="757"/>
                  <a:pt x="1348" y="776"/>
                </a:cubicBezTo>
                <a:cubicBezTo>
                  <a:pt x="1359" y="786"/>
                  <a:pt x="1349" y="804"/>
                  <a:pt x="1359" y="814"/>
                </a:cubicBezTo>
                <a:cubicBezTo>
                  <a:pt x="1368" y="835"/>
                  <a:pt x="1363" y="859"/>
                  <a:pt x="1366" y="881"/>
                </a:cubicBezTo>
                <a:cubicBezTo>
                  <a:pt x="1363" y="891"/>
                  <a:pt x="1371" y="905"/>
                  <a:pt x="1359" y="912"/>
                </a:cubicBezTo>
                <a:cubicBezTo>
                  <a:pt x="1368" y="932"/>
                  <a:pt x="1354" y="945"/>
                  <a:pt x="1352" y="965"/>
                </a:cubicBezTo>
                <a:cubicBezTo>
                  <a:pt x="1342" y="967"/>
                  <a:pt x="1350" y="980"/>
                  <a:pt x="1338" y="979"/>
                </a:cubicBezTo>
                <a:cubicBezTo>
                  <a:pt x="1336" y="993"/>
                  <a:pt x="1322" y="995"/>
                  <a:pt x="1311" y="997"/>
                </a:cubicBezTo>
                <a:cubicBezTo>
                  <a:pt x="1312" y="999"/>
                  <a:pt x="1311" y="1001"/>
                  <a:pt x="1309" y="1001"/>
                </a:cubicBezTo>
                <a:cubicBezTo>
                  <a:pt x="1293" y="1005"/>
                  <a:pt x="1278" y="977"/>
                  <a:pt x="1265" y="1000"/>
                </a:cubicBezTo>
                <a:cubicBezTo>
                  <a:pt x="1258" y="1002"/>
                  <a:pt x="1248" y="1001"/>
                  <a:pt x="1244" y="994"/>
                </a:cubicBezTo>
                <a:cubicBezTo>
                  <a:pt x="1238" y="995"/>
                  <a:pt x="1230" y="996"/>
                  <a:pt x="1224" y="993"/>
                </a:cubicBezTo>
                <a:cubicBezTo>
                  <a:pt x="1223" y="997"/>
                  <a:pt x="1226" y="1003"/>
                  <a:pt x="1223" y="1006"/>
                </a:cubicBezTo>
                <a:cubicBezTo>
                  <a:pt x="1228" y="1012"/>
                  <a:pt x="1228" y="1012"/>
                  <a:pt x="1228" y="1012"/>
                </a:cubicBezTo>
                <a:cubicBezTo>
                  <a:pt x="1224" y="1019"/>
                  <a:pt x="1218" y="1024"/>
                  <a:pt x="1210" y="1024"/>
                </a:cubicBezTo>
                <a:cubicBezTo>
                  <a:pt x="1197" y="1028"/>
                  <a:pt x="1188" y="1016"/>
                  <a:pt x="1176" y="1016"/>
                </a:cubicBezTo>
                <a:cubicBezTo>
                  <a:pt x="1182" y="1025"/>
                  <a:pt x="1182" y="1025"/>
                  <a:pt x="1182" y="1025"/>
                </a:cubicBezTo>
                <a:cubicBezTo>
                  <a:pt x="1176" y="1025"/>
                  <a:pt x="1177" y="1034"/>
                  <a:pt x="1170" y="1032"/>
                </a:cubicBezTo>
                <a:cubicBezTo>
                  <a:pt x="1164" y="1033"/>
                  <a:pt x="1161" y="1027"/>
                  <a:pt x="1156" y="1026"/>
                </a:cubicBezTo>
                <a:cubicBezTo>
                  <a:pt x="1156" y="1023"/>
                  <a:pt x="1153" y="1019"/>
                  <a:pt x="1150" y="1018"/>
                </a:cubicBezTo>
                <a:cubicBezTo>
                  <a:pt x="1147" y="1019"/>
                  <a:pt x="1148" y="1023"/>
                  <a:pt x="1146" y="1023"/>
                </a:cubicBezTo>
                <a:cubicBezTo>
                  <a:pt x="1143" y="1022"/>
                  <a:pt x="1145" y="1019"/>
                  <a:pt x="1145" y="1017"/>
                </a:cubicBezTo>
                <a:cubicBezTo>
                  <a:pt x="1141" y="1012"/>
                  <a:pt x="1140" y="997"/>
                  <a:pt x="1130" y="1006"/>
                </a:cubicBezTo>
                <a:cubicBezTo>
                  <a:pt x="1123" y="1004"/>
                  <a:pt x="1117" y="997"/>
                  <a:pt x="1110" y="994"/>
                </a:cubicBezTo>
                <a:cubicBezTo>
                  <a:pt x="1111" y="993"/>
                  <a:pt x="1111" y="993"/>
                  <a:pt x="1111" y="993"/>
                </a:cubicBezTo>
                <a:cubicBezTo>
                  <a:pt x="1108" y="986"/>
                  <a:pt x="1098" y="983"/>
                  <a:pt x="1093" y="977"/>
                </a:cubicBezTo>
                <a:cubicBezTo>
                  <a:pt x="1092" y="981"/>
                  <a:pt x="1098" y="985"/>
                  <a:pt x="1100" y="990"/>
                </a:cubicBezTo>
                <a:cubicBezTo>
                  <a:pt x="1107" y="994"/>
                  <a:pt x="1112" y="1003"/>
                  <a:pt x="1121" y="1006"/>
                </a:cubicBezTo>
                <a:cubicBezTo>
                  <a:pt x="1124" y="1009"/>
                  <a:pt x="1124" y="1009"/>
                  <a:pt x="1124" y="1009"/>
                </a:cubicBezTo>
                <a:cubicBezTo>
                  <a:pt x="1114" y="1007"/>
                  <a:pt x="1106" y="997"/>
                  <a:pt x="1096" y="990"/>
                </a:cubicBezTo>
                <a:cubicBezTo>
                  <a:pt x="1077" y="963"/>
                  <a:pt x="1077" y="963"/>
                  <a:pt x="1077" y="963"/>
                </a:cubicBezTo>
                <a:cubicBezTo>
                  <a:pt x="1072" y="961"/>
                  <a:pt x="1066" y="955"/>
                  <a:pt x="1063" y="951"/>
                </a:cubicBezTo>
                <a:cubicBezTo>
                  <a:pt x="1058" y="943"/>
                  <a:pt x="1046" y="943"/>
                  <a:pt x="1040" y="934"/>
                </a:cubicBezTo>
                <a:cubicBezTo>
                  <a:pt x="1037" y="937"/>
                  <a:pt x="1035" y="937"/>
                  <a:pt x="1032" y="934"/>
                </a:cubicBezTo>
                <a:cubicBezTo>
                  <a:pt x="1030" y="931"/>
                  <a:pt x="1028" y="936"/>
                  <a:pt x="1026" y="936"/>
                </a:cubicBezTo>
                <a:cubicBezTo>
                  <a:pt x="1023" y="932"/>
                  <a:pt x="1017" y="937"/>
                  <a:pt x="1014" y="931"/>
                </a:cubicBezTo>
                <a:cubicBezTo>
                  <a:pt x="1013" y="933"/>
                  <a:pt x="1014" y="936"/>
                  <a:pt x="1015" y="937"/>
                </a:cubicBezTo>
                <a:cubicBezTo>
                  <a:pt x="1003" y="935"/>
                  <a:pt x="996" y="921"/>
                  <a:pt x="986" y="913"/>
                </a:cubicBezTo>
                <a:cubicBezTo>
                  <a:pt x="986" y="909"/>
                  <a:pt x="981" y="906"/>
                  <a:pt x="984" y="902"/>
                </a:cubicBezTo>
                <a:cubicBezTo>
                  <a:pt x="973" y="895"/>
                  <a:pt x="975" y="883"/>
                  <a:pt x="966" y="877"/>
                </a:cubicBezTo>
                <a:cubicBezTo>
                  <a:pt x="972" y="873"/>
                  <a:pt x="972" y="873"/>
                  <a:pt x="972" y="873"/>
                </a:cubicBezTo>
                <a:cubicBezTo>
                  <a:pt x="965" y="868"/>
                  <a:pt x="966" y="859"/>
                  <a:pt x="960" y="854"/>
                </a:cubicBezTo>
                <a:cubicBezTo>
                  <a:pt x="957" y="859"/>
                  <a:pt x="962" y="862"/>
                  <a:pt x="962" y="866"/>
                </a:cubicBezTo>
                <a:cubicBezTo>
                  <a:pt x="958" y="863"/>
                  <a:pt x="958" y="863"/>
                  <a:pt x="958" y="863"/>
                </a:cubicBezTo>
                <a:cubicBezTo>
                  <a:pt x="948" y="873"/>
                  <a:pt x="951" y="890"/>
                  <a:pt x="939" y="899"/>
                </a:cubicBezTo>
                <a:cubicBezTo>
                  <a:pt x="945" y="888"/>
                  <a:pt x="945" y="888"/>
                  <a:pt x="945" y="888"/>
                </a:cubicBezTo>
                <a:cubicBezTo>
                  <a:pt x="942" y="888"/>
                  <a:pt x="939" y="894"/>
                  <a:pt x="937" y="897"/>
                </a:cubicBezTo>
                <a:cubicBezTo>
                  <a:pt x="929" y="901"/>
                  <a:pt x="920" y="905"/>
                  <a:pt x="915" y="913"/>
                </a:cubicBezTo>
                <a:cubicBezTo>
                  <a:pt x="919" y="921"/>
                  <a:pt x="926" y="913"/>
                  <a:pt x="931" y="911"/>
                </a:cubicBezTo>
                <a:cubicBezTo>
                  <a:pt x="936" y="909"/>
                  <a:pt x="932" y="904"/>
                  <a:pt x="938" y="902"/>
                </a:cubicBezTo>
                <a:cubicBezTo>
                  <a:pt x="936" y="911"/>
                  <a:pt x="926" y="916"/>
                  <a:pt x="920" y="921"/>
                </a:cubicBezTo>
                <a:cubicBezTo>
                  <a:pt x="920" y="920"/>
                  <a:pt x="920" y="920"/>
                  <a:pt x="920" y="920"/>
                </a:cubicBezTo>
                <a:cubicBezTo>
                  <a:pt x="918" y="926"/>
                  <a:pt x="914" y="925"/>
                  <a:pt x="910" y="930"/>
                </a:cubicBezTo>
                <a:cubicBezTo>
                  <a:pt x="897" y="933"/>
                  <a:pt x="891" y="915"/>
                  <a:pt x="878" y="919"/>
                </a:cubicBezTo>
                <a:cubicBezTo>
                  <a:pt x="876" y="917"/>
                  <a:pt x="872" y="920"/>
                  <a:pt x="870" y="919"/>
                </a:cubicBezTo>
                <a:cubicBezTo>
                  <a:pt x="876" y="926"/>
                  <a:pt x="882" y="923"/>
                  <a:pt x="889" y="927"/>
                </a:cubicBezTo>
                <a:cubicBezTo>
                  <a:pt x="886" y="927"/>
                  <a:pt x="877" y="930"/>
                  <a:pt x="876" y="923"/>
                </a:cubicBezTo>
                <a:cubicBezTo>
                  <a:pt x="875" y="925"/>
                  <a:pt x="869" y="925"/>
                  <a:pt x="872" y="929"/>
                </a:cubicBezTo>
                <a:cubicBezTo>
                  <a:pt x="876" y="933"/>
                  <a:pt x="882" y="927"/>
                  <a:pt x="882" y="934"/>
                </a:cubicBezTo>
                <a:cubicBezTo>
                  <a:pt x="882" y="938"/>
                  <a:pt x="887" y="937"/>
                  <a:pt x="888" y="940"/>
                </a:cubicBezTo>
                <a:cubicBezTo>
                  <a:pt x="878" y="940"/>
                  <a:pt x="878" y="940"/>
                  <a:pt x="878" y="940"/>
                </a:cubicBezTo>
                <a:cubicBezTo>
                  <a:pt x="880" y="937"/>
                  <a:pt x="876" y="935"/>
                  <a:pt x="874" y="934"/>
                </a:cubicBezTo>
                <a:cubicBezTo>
                  <a:pt x="872" y="934"/>
                  <a:pt x="869" y="937"/>
                  <a:pt x="868" y="933"/>
                </a:cubicBezTo>
                <a:cubicBezTo>
                  <a:pt x="867" y="930"/>
                  <a:pt x="864" y="932"/>
                  <a:pt x="863" y="933"/>
                </a:cubicBezTo>
                <a:cubicBezTo>
                  <a:pt x="859" y="938"/>
                  <a:pt x="868" y="936"/>
                  <a:pt x="866" y="940"/>
                </a:cubicBezTo>
                <a:cubicBezTo>
                  <a:pt x="861" y="938"/>
                  <a:pt x="856" y="933"/>
                  <a:pt x="850" y="935"/>
                </a:cubicBezTo>
                <a:cubicBezTo>
                  <a:pt x="850" y="938"/>
                  <a:pt x="846" y="941"/>
                  <a:pt x="844" y="942"/>
                </a:cubicBezTo>
                <a:cubicBezTo>
                  <a:pt x="840" y="941"/>
                  <a:pt x="834" y="941"/>
                  <a:pt x="834" y="945"/>
                </a:cubicBezTo>
                <a:cubicBezTo>
                  <a:pt x="828" y="943"/>
                  <a:pt x="830" y="930"/>
                  <a:pt x="820" y="935"/>
                </a:cubicBezTo>
                <a:cubicBezTo>
                  <a:pt x="823" y="939"/>
                  <a:pt x="823" y="939"/>
                  <a:pt x="823" y="939"/>
                </a:cubicBezTo>
                <a:cubicBezTo>
                  <a:pt x="820" y="945"/>
                  <a:pt x="816" y="935"/>
                  <a:pt x="813" y="941"/>
                </a:cubicBezTo>
                <a:cubicBezTo>
                  <a:pt x="809" y="938"/>
                  <a:pt x="806" y="935"/>
                  <a:pt x="800" y="937"/>
                </a:cubicBezTo>
                <a:cubicBezTo>
                  <a:pt x="795" y="934"/>
                  <a:pt x="790" y="926"/>
                  <a:pt x="783" y="931"/>
                </a:cubicBezTo>
                <a:cubicBezTo>
                  <a:pt x="781" y="934"/>
                  <a:pt x="780" y="938"/>
                  <a:pt x="776" y="938"/>
                </a:cubicBezTo>
                <a:cubicBezTo>
                  <a:pt x="781" y="942"/>
                  <a:pt x="788" y="948"/>
                  <a:pt x="793" y="953"/>
                </a:cubicBezTo>
                <a:cubicBezTo>
                  <a:pt x="790" y="957"/>
                  <a:pt x="781" y="948"/>
                  <a:pt x="783" y="955"/>
                </a:cubicBezTo>
                <a:cubicBezTo>
                  <a:pt x="792" y="957"/>
                  <a:pt x="787" y="965"/>
                  <a:pt x="795" y="964"/>
                </a:cubicBezTo>
                <a:cubicBezTo>
                  <a:pt x="800" y="968"/>
                  <a:pt x="808" y="961"/>
                  <a:pt x="808" y="969"/>
                </a:cubicBezTo>
                <a:cubicBezTo>
                  <a:pt x="803" y="979"/>
                  <a:pt x="793" y="987"/>
                  <a:pt x="783" y="991"/>
                </a:cubicBezTo>
                <a:cubicBezTo>
                  <a:pt x="778" y="990"/>
                  <a:pt x="769" y="990"/>
                  <a:pt x="767" y="983"/>
                </a:cubicBezTo>
                <a:cubicBezTo>
                  <a:pt x="757" y="988"/>
                  <a:pt x="747" y="997"/>
                  <a:pt x="735" y="996"/>
                </a:cubicBezTo>
                <a:cubicBezTo>
                  <a:pt x="728" y="989"/>
                  <a:pt x="716" y="992"/>
                  <a:pt x="715" y="979"/>
                </a:cubicBezTo>
                <a:cubicBezTo>
                  <a:pt x="707" y="972"/>
                  <a:pt x="707" y="972"/>
                  <a:pt x="707" y="972"/>
                </a:cubicBezTo>
                <a:cubicBezTo>
                  <a:pt x="712" y="973"/>
                  <a:pt x="718" y="980"/>
                  <a:pt x="723" y="980"/>
                </a:cubicBezTo>
                <a:cubicBezTo>
                  <a:pt x="721" y="977"/>
                  <a:pt x="721" y="977"/>
                  <a:pt x="721" y="977"/>
                </a:cubicBezTo>
                <a:cubicBezTo>
                  <a:pt x="728" y="984"/>
                  <a:pt x="737" y="980"/>
                  <a:pt x="745" y="986"/>
                </a:cubicBezTo>
                <a:cubicBezTo>
                  <a:pt x="746" y="985"/>
                  <a:pt x="749" y="985"/>
                  <a:pt x="749" y="983"/>
                </a:cubicBezTo>
                <a:cubicBezTo>
                  <a:pt x="748" y="981"/>
                  <a:pt x="746" y="981"/>
                  <a:pt x="744" y="982"/>
                </a:cubicBezTo>
                <a:cubicBezTo>
                  <a:pt x="728" y="973"/>
                  <a:pt x="714" y="959"/>
                  <a:pt x="698" y="951"/>
                </a:cubicBezTo>
                <a:cubicBezTo>
                  <a:pt x="698" y="947"/>
                  <a:pt x="692" y="946"/>
                  <a:pt x="689" y="944"/>
                </a:cubicBezTo>
                <a:cubicBezTo>
                  <a:pt x="677" y="933"/>
                  <a:pt x="659" y="926"/>
                  <a:pt x="650" y="913"/>
                </a:cubicBezTo>
                <a:cubicBezTo>
                  <a:pt x="643" y="911"/>
                  <a:pt x="639" y="901"/>
                  <a:pt x="632" y="896"/>
                </a:cubicBezTo>
                <a:cubicBezTo>
                  <a:pt x="606" y="868"/>
                  <a:pt x="576" y="841"/>
                  <a:pt x="554" y="811"/>
                </a:cubicBezTo>
                <a:cubicBezTo>
                  <a:pt x="541" y="801"/>
                  <a:pt x="534" y="785"/>
                  <a:pt x="521" y="773"/>
                </a:cubicBezTo>
                <a:cubicBezTo>
                  <a:pt x="510" y="755"/>
                  <a:pt x="495" y="737"/>
                  <a:pt x="479" y="723"/>
                </a:cubicBezTo>
                <a:cubicBezTo>
                  <a:pt x="479" y="720"/>
                  <a:pt x="479" y="720"/>
                  <a:pt x="479" y="720"/>
                </a:cubicBezTo>
                <a:cubicBezTo>
                  <a:pt x="483" y="724"/>
                  <a:pt x="483" y="724"/>
                  <a:pt x="483" y="724"/>
                </a:cubicBezTo>
                <a:cubicBezTo>
                  <a:pt x="484" y="723"/>
                  <a:pt x="485" y="723"/>
                  <a:pt x="484" y="721"/>
                </a:cubicBezTo>
                <a:cubicBezTo>
                  <a:pt x="488" y="722"/>
                  <a:pt x="487" y="728"/>
                  <a:pt x="492" y="726"/>
                </a:cubicBezTo>
                <a:cubicBezTo>
                  <a:pt x="506" y="740"/>
                  <a:pt x="524" y="763"/>
                  <a:pt x="544" y="773"/>
                </a:cubicBezTo>
                <a:cubicBezTo>
                  <a:pt x="544" y="772"/>
                  <a:pt x="544" y="772"/>
                  <a:pt x="544" y="772"/>
                </a:cubicBezTo>
                <a:cubicBezTo>
                  <a:pt x="544" y="767"/>
                  <a:pt x="536" y="767"/>
                  <a:pt x="537" y="761"/>
                </a:cubicBezTo>
                <a:cubicBezTo>
                  <a:pt x="553" y="775"/>
                  <a:pt x="568" y="795"/>
                  <a:pt x="585" y="811"/>
                </a:cubicBezTo>
                <a:cubicBezTo>
                  <a:pt x="590" y="812"/>
                  <a:pt x="593" y="817"/>
                  <a:pt x="597" y="821"/>
                </a:cubicBezTo>
                <a:cubicBezTo>
                  <a:pt x="598" y="821"/>
                  <a:pt x="598" y="819"/>
                  <a:pt x="598" y="818"/>
                </a:cubicBezTo>
                <a:cubicBezTo>
                  <a:pt x="592" y="811"/>
                  <a:pt x="584" y="807"/>
                  <a:pt x="580" y="798"/>
                </a:cubicBezTo>
                <a:cubicBezTo>
                  <a:pt x="574" y="794"/>
                  <a:pt x="568" y="789"/>
                  <a:pt x="564" y="783"/>
                </a:cubicBezTo>
                <a:cubicBezTo>
                  <a:pt x="564" y="783"/>
                  <a:pt x="565" y="784"/>
                  <a:pt x="566" y="783"/>
                </a:cubicBezTo>
                <a:cubicBezTo>
                  <a:pt x="567" y="783"/>
                  <a:pt x="567" y="783"/>
                  <a:pt x="567" y="783"/>
                </a:cubicBezTo>
                <a:cubicBezTo>
                  <a:pt x="564" y="779"/>
                  <a:pt x="560" y="774"/>
                  <a:pt x="555" y="772"/>
                </a:cubicBezTo>
                <a:cubicBezTo>
                  <a:pt x="556" y="768"/>
                  <a:pt x="553" y="767"/>
                  <a:pt x="551" y="765"/>
                </a:cubicBezTo>
                <a:cubicBezTo>
                  <a:pt x="533" y="760"/>
                  <a:pt x="533" y="741"/>
                  <a:pt x="516" y="734"/>
                </a:cubicBezTo>
                <a:cubicBezTo>
                  <a:pt x="515" y="731"/>
                  <a:pt x="513" y="727"/>
                  <a:pt x="510" y="726"/>
                </a:cubicBezTo>
                <a:cubicBezTo>
                  <a:pt x="514" y="719"/>
                  <a:pt x="504" y="723"/>
                  <a:pt x="502" y="717"/>
                </a:cubicBezTo>
                <a:cubicBezTo>
                  <a:pt x="504" y="717"/>
                  <a:pt x="504" y="714"/>
                  <a:pt x="504" y="712"/>
                </a:cubicBezTo>
                <a:cubicBezTo>
                  <a:pt x="491" y="699"/>
                  <a:pt x="474" y="688"/>
                  <a:pt x="470" y="668"/>
                </a:cubicBezTo>
                <a:cubicBezTo>
                  <a:pt x="454" y="660"/>
                  <a:pt x="442" y="645"/>
                  <a:pt x="430" y="634"/>
                </a:cubicBezTo>
                <a:cubicBezTo>
                  <a:pt x="432" y="646"/>
                  <a:pt x="443" y="657"/>
                  <a:pt x="447" y="670"/>
                </a:cubicBezTo>
                <a:cubicBezTo>
                  <a:pt x="453" y="672"/>
                  <a:pt x="448" y="676"/>
                  <a:pt x="450" y="680"/>
                </a:cubicBezTo>
                <a:cubicBezTo>
                  <a:pt x="454" y="687"/>
                  <a:pt x="456" y="696"/>
                  <a:pt x="461" y="703"/>
                </a:cubicBezTo>
                <a:cubicBezTo>
                  <a:pt x="462" y="713"/>
                  <a:pt x="470" y="721"/>
                  <a:pt x="470" y="731"/>
                </a:cubicBezTo>
                <a:cubicBezTo>
                  <a:pt x="474" y="733"/>
                  <a:pt x="474" y="733"/>
                  <a:pt x="474" y="733"/>
                </a:cubicBezTo>
                <a:cubicBezTo>
                  <a:pt x="477" y="753"/>
                  <a:pt x="480" y="769"/>
                  <a:pt x="484" y="788"/>
                </a:cubicBezTo>
                <a:cubicBezTo>
                  <a:pt x="482" y="799"/>
                  <a:pt x="490" y="810"/>
                  <a:pt x="483" y="816"/>
                </a:cubicBezTo>
                <a:cubicBezTo>
                  <a:pt x="482" y="822"/>
                  <a:pt x="490" y="819"/>
                  <a:pt x="487" y="825"/>
                </a:cubicBezTo>
                <a:cubicBezTo>
                  <a:pt x="483" y="821"/>
                  <a:pt x="483" y="821"/>
                  <a:pt x="483" y="821"/>
                </a:cubicBezTo>
                <a:cubicBezTo>
                  <a:pt x="481" y="828"/>
                  <a:pt x="479" y="838"/>
                  <a:pt x="478" y="845"/>
                </a:cubicBezTo>
                <a:cubicBezTo>
                  <a:pt x="478" y="846"/>
                  <a:pt x="478" y="847"/>
                  <a:pt x="478" y="848"/>
                </a:cubicBezTo>
                <a:cubicBezTo>
                  <a:pt x="486" y="843"/>
                  <a:pt x="481" y="831"/>
                  <a:pt x="484" y="826"/>
                </a:cubicBezTo>
                <a:cubicBezTo>
                  <a:pt x="489" y="833"/>
                  <a:pt x="482" y="843"/>
                  <a:pt x="484" y="849"/>
                </a:cubicBezTo>
                <a:cubicBezTo>
                  <a:pt x="480" y="851"/>
                  <a:pt x="477" y="859"/>
                  <a:pt x="474" y="864"/>
                </a:cubicBezTo>
                <a:cubicBezTo>
                  <a:pt x="474" y="871"/>
                  <a:pt x="474" y="871"/>
                  <a:pt x="474" y="871"/>
                </a:cubicBezTo>
                <a:cubicBezTo>
                  <a:pt x="476" y="869"/>
                  <a:pt x="476" y="869"/>
                  <a:pt x="476" y="869"/>
                </a:cubicBezTo>
                <a:cubicBezTo>
                  <a:pt x="476" y="870"/>
                  <a:pt x="476" y="871"/>
                  <a:pt x="475" y="871"/>
                </a:cubicBezTo>
                <a:cubicBezTo>
                  <a:pt x="480" y="873"/>
                  <a:pt x="484" y="868"/>
                  <a:pt x="486" y="864"/>
                </a:cubicBezTo>
                <a:cubicBezTo>
                  <a:pt x="488" y="858"/>
                  <a:pt x="488" y="858"/>
                  <a:pt x="488" y="858"/>
                </a:cubicBezTo>
                <a:cubicBezTo>
                  <a:pt x="485" y="857"/>
                  <a:pt x="485" y="857"/>
                  <a:pt x="485" y="857"/>
                </a:cubicBezTo>
                <a:cubicBezTo>
                  <a:pt x="489" y="852"/>
                  <a:pt x="485" y="846"/>
                  <a:pt x="488" y="839"/>
                </a:cubicBezTo>
                <a:cubicBezTo>
                  <a:pt x="491" y="848"/>
                  <a:pt x="491" y="848"/>
                  <a:pt x="491" y="848"/>
                </a:cubicBezTo>
                <a:cubicBezTo>
                  <a:pt x="494" y="841"/>
                  <a:pt x="494" y="841"/>
                  <a:pt x="494" y="841"/>
                </a:cubicBezTo>
                <a:cubicBezTo>
                  <a:pt x="491" y="854"/>
                  <a:pt x="492" y="872"/>
                  <a:pt x="475" y="876"/>
                </a:cubicBezTo>
                <a:cubicBezTo>
                  <a:pt x="479" y="877"/>
                  <a:pt x="479" y="877"/>
                  <a:pt x="479" y="877"/>
                </a:cubicBezTo>
                <a:cubicBezTo>
                  <a:pt x="477" y="878"/>
                  <a:pt x="480" y="882"/>
                  <a:pt x="477" y="883"/>
                </a:cubicBezTo>
                <a:cubicBezTo>
                  <a:pt x="471" y="880"/>
                  <a:pt x="471" y="880"/>
                  <a:pt x="471" y="880"/>
                </a:cubicBezTo>
                <a:cubicBezTo>
                  <a:pt x="469" y="883"/>
                  <a:pt x="469" y="888"/>
                  <a:pt x="464" y="889"/>
                </a:cubicBezTo>
                <a:cubicBezTo>
                  <a:pt x="465" y="887"/>
                  <a:pt x="460" y="884"/>
                  <a:pt x="458" y="886"/>
                </a:cubicBezTo>
                <a:cubicBezTo>
                  <a:pt x="457" y="887"/>
                  <a:pt x="456" y="888"/>
                  <a:pt x="456" y="889"/>
                </a:cubicBezTo>
                <a:cubicBezTo>
                  <a:pt x="462" y="889"/>
                  <a:pt x="465" y="893"/>
                  <a:pt x="464" y="897"/>
                </a:cubicBezTo>
                <a:cubicBezTo>
                  <a:pt x="457" y="905"/>
                  <a:pt x="457" y="905"/>
                  <a:pt x="457" y="905"/>
                </a:cubicBezTo>
                <a:cubicBezTo>
                  <a:pt x="453" y="901"/>
                  <a:pt x="446" y="900"/>
                  <a:pt x="440" y="898"/>
                </a:cubicBezTo>
                <a:cubicBezTo>
                  <a:pt x="437" y="902"/>
                  <a:pt x="424" y="899"/>
                  <a:pt x="430" y="907"/>
                </a:cubicBezTo>
                <a:cubicBezTo>
                  <a:pt x="438" y="905"/>
                  <a:pt x="444" y="906"/>
                  <a:pt x="452" y="905"/>
                </a:cubicBezTo>
                <a:cubicBezTo>
                  <a:pt x="453" y="912"/>
                  <a:pt x="449" y="921"/>
                  <a:pt x="443" y="927"/>
                </a:cubicBezTo>
                <a:cubicBezTo>
                  <a:pt x="442" y="926"/>
                  <a:pt x="441" y="925"/>
                  <a:pt x="439" y="926"/>
                </a:cubicBezTo>
                <a:cubicBezTo>
                  <a:pt x="436" y="928"/>
                  <a:pt x="441" y="931"/>
                  <a:pt x="436" y="932"/>
                </a:cubicBezTo>
                <a:cubicBezTo>
                  <a:pt x="434" y="933"/>
                  <a:pt x="431" y="929"/>
                  <a:pt x="430" y="933"/>
                </a:cubicBezTo>
                <a:cubicBezTo>
                  <a:pt x="428" y="936"/>
                  <a:pt x="428" y="936"/>
                  <a:pt x="428" y="936"/>
                </a:cubicBezTo>
                <a:cubicBezTo>
                  <a:pt x="424" y="933"/>
                  <a:pt x="419" y="931"/>
                  <a:pt x="414" y="930"/>
                </a:cubicBezTo>
                <a:cubicBezTo>
                  <a:pt x="413" y="933"/>
                  <a:pt x="409" y="938"/>
                  <a:pt x="414" y="939"/>
                </a:cubicBezTo>
                <a:cubicBezTo>
                  <a:pt x="414" y="940"/>
                  <a:pt x="408" y="944"/>
                  <a:pt x="412" y="946"/>
                </a:cubicBezTo>
                <a:cubicBezTo>
                  <a:pt x="410" y="945"/>
                  <a:pt x="410" y="945"/>
                  <a:pt x="410" y="945"/>
                </a:cubicBezTo>
                <a:cubicBezTo>
                  <a:pt x="407" y="953"/>
                  <a:pt x="397" y="955"/>
                  <a:pt x="397" y="964"/>
                </a:cubicBezTo>
                <a:cubicBezTo>
                  <a:pt x="391" y="967"/>
                  <a:pt x="382" y="962"/>
                  <a:pt x="380" y="955"/>
                </a:cubicBezTo>
                <a:cubicBezTo>
                  <a:pt x="380" y="955"/>
                  <a:pt x="380" y="953"/>
                  <a:pt x="379" y="953"/>
                </a:cubicBezTo>
                <a:cubicBezTo>
                  <a:pt x="378" y="953"/>
                  <a:pt x="377" y="953"/>
                  <a:pt x="376" y="954"/>
                </a:cubicBezTo>
                <a:cubicBezTo>
                  <a:pt x="375" y="958"/>
                  <a:pt x="382" y="959"/>
                  <a:pt x="377" y="962"/>
                </a:cubicBezTo>
                <a:cubicBezTo>
                  <a:pt x="376" y="959"/>
                  <a:pt x="374" y="957"/>
                  <a:pt x="372" y="955"/>
                </a:cubicBezTo>
                <a:cubicBezTo>
                  <a:pt x="374" y="952"/>
                  <a:pt x="374" y="952"/>
                  <a:pt x="374" y="952"/>
                </a:cubicBezTo>
                <a:cubicBezTo>
                  <a:pt x="370" y="951"/>
                  <a:pt x="365" y="950"/>
                  <a:pt x="361" y="951"/>
                </a:cubicBezTo>
                <a:cubicBezTo>
                  <a:pt x="366" y="955"/>
                  <a:pt x="363" y="961"/>
                  <a:pt x="370" y="965"/>
                </a:cubicBezTo>
                <a:cubicBezTo>
                  <a:pt x="370" y="966"/>
                  <a:pt x="370" y="966"/>
                  <a:pt x="370" y="966"/>
                </a:cubicBezTo>
                <a:cubicBezTo>
                  <a:pt x="361" y="967"/>
                  <a:pt x="349" y="964"/>
                  <a:pt x="340" y="963"/>
                </a:cubicBezTo>
                <a:cubicBezTo>
                  <a:pt x="351" y="971"/>
                  <a:pt x="351" y="971"/>
                  <a:pt x="351" y="971"/>
                </a:cubicBezTo>
                <a:cubicBezTo>
                  <a:pt x="346" y="977"/>
                  <a:pt x="340" y="971"/>
                  <a:pt x="335" y="970"/>
                </a:cubicBezTo>
                <a:cubicBezTo>
                  <a:pt x="322" y="961"/>
                  <a:pt x="304" y="960"/>
                  <a:pt x="294" y="946"/>
                </a:cubicBezTo>
                <a:cubicBezTo>
                  <a:pt x="274" y="937"/>
                  <a:pt x="261" y="922"/>
                  <a:pt x="242" y="912"/>
                </a:cubicBezTo>
                <a:cubicBezTo>
                  <a:pt x="241" y="909"/>
                  <a:pt x="238" y="907"/>
                  <a:pt x="236" y="907"/>
                </a:cubicBezTo>
                <a:cubicBezTo>
                  <a:pt x="236" y="912"/>
                  <a:pt x="236" y="912"/>
                  <a:pt x="236" y="912"/>
                </a:cubicBezTo>
                <a:cubicBezTo>
                  <a:pt x="226" y="905"/>
                  <a:pt x="212" y="901"/>
                  <a:pt x="208" y="889"/>
                </a:cubicBezTo>
                <a:cubicBezTo>
                  <a:pt x="195" y="889"/>
                  <a:pt x="194" y="875"/>
                  <a:pt x="183" y="871"/>
                </a:cubicBezTo>
                <a:cubicBezTo>
                  <a:pt x="163" y="845"/>
                  <a:pt x="130" y="839"/>
                  <a:pt x="109" y="815"/>
                </a:cubicBezTo>
                <a:cubicBezTo>
                  <a:pt x="107" y="815"/>
                  <a:pt x="104" y="816"/>
                  <a:pt x="103" y="813"/>
                </a:cubicBezTo>
                <a:cubicBezTo>
                  <a:pt x="102" y="812"/>
                  <a:pt x="102" y="812"/>
                  <a:pt x="102" y="812"/>
                </a:cubicBezTo>
                <a:cubicBezTo>
                  <a:pt x="104" y="811"/>
                  <a:pt x="104" y="811"/>
                  <a:pt x="104" y="811"/>
                </a:cubicBezTo>
                <a:cubicBezTo>
                  <a:pt x="133" y="822"/>
                  <a:pt x="159" y="840"/>
                  <a:pt x="186" y="857"/>
                </a:cubicBezTo>
                <a:cubicBezTo>
                  <a:pt x="189" y="857"/>
                  <a:pt x="192" y="863"/>
                  <a:pt x="195" y="858"/>
                </a:cubicBezTo>
                <a:cubicBezTo>
                  <a:pt x="194" y="856"/>
                  <a:pt x="194" y="856"/>
                  <a:pt x="194" y="856"/>
                </a:cubicBezTo>
                <a:cubicBezTo>
                  <a:pt x="206" y="863"/>
                  <a:pt x="206" y="863"/>
                  <a:pt x="206" y="863"/>
                </a:cubicBezTo>
                <a:cubicBezTo>
                  <a:pt x="203" y="856"/>
                  <a:pt x="203" y="856"/>
                  <a:pt x="203" y="856"/>
                </a:cubicBezTo>
                <a:cubicBezTo>
                  <a:pt x="188" y="847"/>
                  <a:pt x="171" y="840"/>
                  <a:pt x="159" y="828"/>
                </a:cubicBezTo>
                <a:cubicBezTo>
                  <a:pt x="156" y="825"/>
                  <a:pt x="150" y="821"/>
                  <a:pt x="145" y="820"/>
                </a:cubicBezTo>
                <a:cubicBezTo>
                  <a:pt x="140" y="813"/>
                  <a:pt x="130" y="810"/>
                  <a:pt x="130" y="801"/>
                </a:cubicBezTo>
                <a:cubicBezTo>
                  <a:pt x="117" y="788"/>
                  <a:pt x="101" y="783"/>
                  <a:pt x="89" y="768"/>
                </a:cubicBezTo>
                <a:cubicBezTo>
                  <a:pt x="86" y="766"/>
                  <a:pt x="84" y="763"/>
                  <a:pt x="82" y="761"/>
                </a:cubicBezTo>
                <a:cubicBezTo>
                  <a:pt x="91" y="760"/>
                  <a:pt x="96" y="774"/>
                  <a:pt x="106" y="768"/>
                </a:cubicBezTo>
                <a:cubicBezTo>
                  <a:pt x="102" y="760"/>
                  <a:pt x="91" y="754"/>
                  <a:pt x="87" y="745"/>
                </a:cubicBezTo>
                <a:cubicBezTo>
                  <a:pt x="82" y="745"/>
                  <a:pt x="86" y="750"/>
                  <a:pt x="82" y="751"/>
                </a:cubicBezTo>
                <a:cubicBezTo>
                  <a:pt x="78" y="747"/>
                  <a:pt x="68" y="744"/>
                  <a:pt x="70" y="737"/>
                </a:cubicBezTo>
                <a:cubicBezTo>
                  <a:pt x="77" y="739"/>
                  <a:pt x="77" y="739"/>
                  <a:pt x="77" y="739"/>
                </a:cubicBezTo>
                <a:cubicBezTo>
                  <a:pt x="75" y="733"/>
                  <a:pt x="70" y="725"/>
                  <a:pt x="63" y="722"/>
                </a:cubicBezTo>
                <a:cubicBezTo>
                  <a:pt x="52" y="714"/>
                  <a:pt x="41" y="704"/>
                  <a:pt x="29" y="701"/>
                </a:cubicBezTo>
                <a:cubicBezTo>
                  <a:pt x="29" y="699"/>
                  <a:pt x="29" y="699"/>
                  <a:pt x="29" y="699"/>
                </a:cubicBezTo>
                <a:cubicBezTo>
                  <a:pt x="19" y="692"/>
                  <a:pt x="10" y="686"/>
                  <a:pt x="0" y="678"/>
                </a:cubicBezTo>
                <a:cubicBezTo>
                  <a:pt x="1" y="677"/>
                  <a:pt x="1" y="677"/>
                  <a:pt x="1" y="677"/>
                </a:cubicBezTo>
                <a:cubicBezTo>
                  <a:pt x="20" y="684"/>
                  <a:pt x="34" y="700"/>
                  <a:pt x="53" y="705"/>
                </a:cubicBezTo>
                <a:cubicBezTo>
                  <a:pt x="54" y="704"/>
                  <a:pt x="54" y="704"/>
                  <a:pt x="54" y="704"/>
                </a:cubicBezTo>
                <a:cubicBezTo>
                  <a:pt x="47" y="704"/>
                  <a:pt x="52" y="692"/>
                  <a:pt x="45" y="695"/>
                </a:cubicBezTo>
                <a:cubicBezTo>
                  <a:pt x="42" y="684"/>
                  <a:pt x="32" y="677"/>
                  <a:pt x="27" y="668"/>
                </a:cubicBezTo>
                <a:cubicBezTo>
                  <a:pt x="34" y="668"/>
                  <a:pt x="40" y="679"/>
                  <a:pt x="48" y="680"/>
                </a:cubicBezTo>
                <a:cubicBezTo>
                  <a:pt x="86" y="705"/>
                  <a:pt x="125" y="727"/>
                  <a:pt x="167" y="742"/>
                </a:cubicBezTo>
                <a:cubicBezTo>
                  <a:pt x="171" y="741"/>
                  <a:pt x="171" y="741"/>
                  <a:pt x="171" y="741"/>
                </a:cubicBezTo>
                <a:cubicBezTo>
                  <a:pt x="212" y="758"/>
                  <a:pt x="252" y="782"/>
                  <a:pt x="295" y="795"/>
                </a:cubicBezTo>
                <a:cubicBezTo>
                  <a:pt x="308" y="794"/>
                  <a:pt x="319" y="799"/>
                  <a:pt x="330" y="803"/>
                </a:cubicBezTo>
                <a:cubicBezTo>
                  <a:pt x="337" y="786"/>
                  <a:pt x="319" y="773"/>
                  <a:pt x="312" y="758"/>
                </a:cubicBezTo>
                <a:cubicBezTo>
                  <a:pt x="286" y="734"/>
                  <a:pt x="262" y="703"/>
                  <a:pt x="235" y="677"/>
                </a:cubicBezTo>
                <a:cubicBezTo>
                  <a:pt x="211" y="661"/>
                  <a:pt x="194" y="636"/>
                  <a:pt x="175" y="615"/>
                </a:cubicBezTo>
                <a:cubicBezTo>
                  <a:pt x="173" y="609"/>
                  <a:pt x="167" y="610"/>
                  <a:pt x="161" y="609"/>
                </a:cubicBezTo>
                <a:cubicBezTo>
                  <a:pt x="165" y="607"/>
                  <a:pt x="162" y="602"/>
                  <a:pt x="161" y="599"/>
                </a:cubicBezTo>
                <a:cubicBezTo>
                  <a:pt x="182" y="583"/>
                  <a:pt x="182" y="583"/>
                  <a:pt x="182" y="583"/>
                </a:cubicBezTo>
                <a:cubicBezTo>
                  <a:pt x="181" y="576"/>
                  <a:pt x="174" y="569"/>
                  <a:pt x="169" y="561"/>
                </a:cubicBezTo>
                <a:cubicBezTo>
                  <a:pt x="168" y="562"/>
                  <a:pt x="167" y="561"/>
                  <a:pt x="166" y="560"/>
                </a:cubicBezTo>
                <a:cubicBezTo>
                  <a:pt x="168" y="557"/>
                  <a:pt x="168" y="557"/>
                  <a:pt x="168" y="557"/>
                </a:cubicBezTo>
                <a:cubicBezTo>
                  <a:pt x="173" y="563"/>
                  <a:pt x="176" y="574"/>
                  <a:pt x="186" y="575"/>
                </a:cubicBezTo>
                <a:cubicBezTo>
                  <a:pt x="188" y="568"/>
                  <a:pt x="178" y="563"/>
                  <a:pt x="183" y="555"/>
                </a:cubicBezTo>
                <a:cubicBezTo>
                  <a:pt x="184" y="561"/>
                  <a:pt x="189" y="569"/>
                  <a:pt x="193" y="570"/>
                </a:cubicBezTo>
                <a:cubicBezTo>
                  <a:pt x="192" y="573"/>
                  <a:pt x="194" y="574"/>
                  <a:pt x="196" y="575"/>
                </a:cubicBezTo>
                <a:cubicBezTo>
                  <a:pt x="197" y="575"/>
                  <a:pt x="197" y="574"/>
                  <a:pt x="198" y="574"/>
                </a:cubicBezTo>
                <a:cubicBezTo>
                  <a:pt x="198" y="568"/>
                  <a:pt x="195" y="563"/>
                  <a:pt x="192" y="559"/>
                </a:cubicBezTo>
                <a:cubicBezTo>
                  <a:pt x="189" y="559"/>
                  <a:pt x="189" y="559"/>
                  <a:pt x="189" y="559"/>
                </a:cubicBezTo>
                <a:cubicBezTo>
                  <a:pt x="192" y="552"/>
                  <a:pt x="180" y="545"/>
                  <a:pt x="189" y="539"/>
                </a:cubicBezTo>
                <a:cubicBezTo>
                  <a:pt x="192" y="543"/>
                  <a:pt x="198" y="545"/>
                  <a:pt x="201" y="541"/>
                </a:cubicBezTo>
                <a:cubicBezTo>
                  <a:pt x="204" y="535"/>
                  <a:pt x="196" y="529"/>
                  <a:pt x="198" y="523"/>
                </a:cubicBezTo>
                <a:cubicBezTo>
                  <a:pt x="202" y="527"/>
                  <a:pt x="203" y="537"/>
                  <a:pt x="212" y="534"/>
                </a:cubicBezTo>
                <a:cubicBezTo>
                  <a:pt x="213" y="534"/>
                  <a:pt x="214" y="533"/>
                  <a:pt x="215" y="532"/>
                </a:cubicBezTo>
                <a:cubicBezTo>
                  <a:pt x="217" y="527"/>
                  <a:pt x="211" y="529"/>
                  <a:pt x="211" y="525"/>
                </a:cubicBezTo>
                <a:cubicBezTo>
                  <a:pt x="215" y="519"/>
                  <a:pt x="215" y="519"/>
                  <a:pt x="215" y="519"/>
                </a:cubicBezTo>
                <a:cubicBezTo>
                  <a:pt x="209" y="519"/>
                  <a:pt x="210" y="506"/>
                  <a:pt x="204" y="513"/>
                </a:cubicBezTo>
                <a:cubicBezTo>
                  <a:pt x="202" y="515"/>
                  <a:pt x="202" y="518"/>
                  <a:pt x="204" y="520"/>
                </a:cubicBezTo>
                <a:cubicBezTo>
                  <a:pt x="202" y="519"/>
                  <a:pt x="198" y="511"/>
                  <a:pt x="201" y="505"/>
                </a:cubicBezTo>
                <a:cubicBezTo>
                  <a:pt x="205" y="489"/>
                  <a:pt x="232" y="507"/>
                  <a:pt x="225" y="486"/>
                </a:cubicBezTo>
                <a:cubicBezTo>
                  <a:pt x="238" y="473"/>
                  <a:pt x="238" y="473"/>
                  <a:pt x="238" y="473"/>
                </a:cubicBezTo>
                <a:cubicBezTo>
                  <a:pt x="238" y="479"/>
                  <a:pt x="248" y="480"/>
                  <a:pt x="249" y="486"/>
                </a:cubicBezTo>
                <a:cubicBezTo>
                  <a:pt x="245" y="479"/>
                  <a:pt x="255" y="477"/>
                  <a:pt x="258" y="471"/>
                </a:cubicBezTo>
                <a:cubicBezTo>
                  <a:pt x="290" y="462"/>
                  <a:pt x="327" y="471"/>
                  <a:pt x="356" y="480"/>
                </a:cubicBezTo>
                <a:cubicBezTo>
                  <a:pt x="358" y="482"/>
                  <a:pt x="363" y="484"/>
                  <a:pt x="367" y="483"/>
                </a:cubicBezTo>
                <a:cubicBezTo>
                  <a:pt x="376" y="487"/>
                  <a:pt x="389" y="489"/>
                  <a:pt x="395" y="496"/>
                </a:cubicBezTo>
                <a:cubicBezTo>
                  <a:pt x="396" y="495"/>
                  <a:pt x="400" y="497"/>
                  <a:pt x="400" y="499"/>
                </a:cubicBezTo>
                <a:cubicBezTo>
                  <a:pt x="416" y="500"/>
                  <a:pt x="424" y="516"/>
                  <a:pt x="440" y="517"/>
                </a:cubicBezTo>
                <a:cubicBezTo>
                  <a:pt x="518" y="551"/>
                  <a:pt x="575" y="625"/>
                  <a:pt x="641" y="681"/>
                </a:cubicBezTo>
                <a:cubicBezTo>
                  <a:pt x="636" y="670"/>
                  <a:pt x="631" y="658"/>
                  <a:pt x="622" y="648"/>
                </a:cubicBezTo>
                <a:cubicBezTo>
                  <a:pt x="635" y="663"/>
                  <a:pt x="653" y="687"/>
                  <a:pt x="668" y="704"/>
                </a:cubicBezTo>
                <a:cubicBezTo>
                  <a:pt x="666" y="707"/>
                  <a:pt x="670" y="709"/>
                  <a:pt x="672" y="712"/>
                </a:cubicBezTo>
                <a:cubicBezTo>
                  <a:pt x="678" y="717"/>
                  <a:pt x="682" y="724"/>
                  <a:pt x="688" y="729"/>
                </a:cubicBezTo>
                <a:cubicBezTo>
                  <a:pt x="689" y="728"/>
                  <a:pt x="689" y="728"/>
                  <a:pt x="689" y="728"/>
                </a:cubicBezTo>
                <a:cubicBezTo>
                  <a:pt x="683" y="716"/>
                  <a:pt x="678" y="701"/>
                  <a:pt x="666" y="693"/>
                </a:cubicBezTo>
                <a:cubicBezTo>
                  <a:pt x="652" y="671"/>
                  <a:pt x="638" y="648"/>
                  <a:pt x="622" y="628"/>
                </a:cubicBezTo>
                <a:cubicBezTo>
                  <a:pt x="622" y="633"/>
                  <a:pt x="628" y="638"/>
                  <a:pt x="626" y="642"/>
                </a:cubicBezTo>
                <a:cubicBezTo>
                  <a:pt x="613" y="629"/>
                  <a:pt x="606" y="613"/>
                  <a:pt x="596" y="598"/>
                </a:cubicBezTo>
                <a:cubicBezTo>
                  <a:pt x="601" y="601"/>
                  <a:pt x="606" y="607"/>
                  <a:pt x="610" y="613"/>
                </a:cubicBezTo>
                <a:cubicBezTo>
                  <a:pt x="611" y="608"/>
                  <a:pt x="606" y="603"/>
                  <a:pt x="604" y="598"/>
                </a:cubicBezTo>
                <a:cubicBezTo>
                  <a:pt x="600" y="589"/>
                  <a:pt x="585" y="578"/>
                  <a:pt x="586" y="568"/>
                </a:cubicBezTo>
                <a:cubicBezTo>
                  <a:pt x="574" y="558"/>
                  <a:pt x="574" y="541"/>
                  <a:pt x="562" y="532"/>
                </a:cubicBezTo>
                <a:cubicBezTo>
                  <a:pt x="554" y="519"/>
                  <a:pt x="546" y="506"/>
                  <a:pt x="537" y="495"/>
                </a:cubicBezTo>
                <a:cubicBezTo>
                  <a:pt x="539" y="490"/>
                  <a:pt x="530" y="487"/>
                  <a:pt x="530" y="483"/>
                </a:cubicBezTo>
                <a:cubicBezTo>
                  <a:pt x="524" y="478"/>
                  <a:pt x="522" y="466"/>
                  <a:pt x="512" y="465"/>
                </a:cubicBezTo>
                <a:cubicBezTo>
                  <a:pt x="505" y="446"/>
                  <a:pt x="486" y="436"/>
                  <a:pt x="480" y="416"/>
                </a:cubicBezTo>
                <a:cubicBezTo>
                  <a:pt x="477" y="413"/>
                  <a:pt x="473" y="409"/>
                  <a:pt x="474" y="404"/>
                </a:cubicBezTo>
                <a:cubicBezTo>
                  <a:pt x="465" y="397"/>
                  <a:pt x="461" y="387"/>
                  <a:pt x="455" y="379"/>
                </a:cubicBezTo>
                <a:cubicBezTo>
                  <a:pt x="455" y="375"/>
                  <a:pt x="455" y="375"/>
                  <a:pt x="455" y="375"/>
                </a:cubicBezTo>
                <a:cubicBezTo>
                  <a:pt x="454" y="373"/>
                  <a:pt x="452" y="375"/>
                  <a:pt x="452" y="376"/>
                </a:cubicBezTo>
                <a:cubicBezTo>
                  <a:pt x="452" y="382"/>
                  <a:pt x="452" y="382"/>
                  <a:pt x="452" y="382"/>
                </a:cubicBezTo>
                <a:cubicBezTo>
                  <a:pt x="447" y="380"/>
                  <a:pt x="446" y="373"/>
                  <a:pt x="440" y="372"/>
                </a:cubicBezTo>
                <a:cubicBezTo>
                  <a:pt x="436" y="367"/>
                  <a:pt x="431" y="361"/>
                  <a:pt x="432" y="355"/>
                </a:cubicBezTo>
                <a:cubicBezTo>
                  <a:pt x="440" y="348"/>
                  <a:pt x="441" y="332"/>
                  <a:pt x="454" y="339"/>
                </a:cubicBezTo>
                <a:cubicBezTo>
                  <a:pt x="458" y="337"/>
                  <a:pt x="463" y="342"/>
                  <a:pt x="464" y="347"/>
                </a:cubicBezTo>
                <a:cubicBezTo>
                  <a:pt x="464" y="347"/>
                  <a:pt x="464" y="347"/>
                  <a:pt x="464" y="347"/>
                </a:cubicBezTo>
                <a:cubicBezTo>
                  <a:pt x="471" y="349"/>
                  <a:pt x="478" y="347"/>
                  <a:pt x="484" y="348"/>
                </a:cubicBezTo>
                <a:cubicBezTo>
                  <a:pt x="485" y="349"/>
                  <a:pt x="486" y="352"/>
                  <a:pt x="489" y="351"/>
                </a:cubicBezTo>
                <a:cubicBezTo>
                  <a:pt x="488" y="338"/>
                  <a:pt x="474" y="327"/>
                  <a:pt x="470" y="315"/>
                </a:cubicBezTo>
                <a:cubicBezTo>
                  <a:pt x="473" y="306"/>
                  <a:pt x="462" y="312"/>
                  <a:pt x="464" y="304"/>
                </a:cubicBezTo>
                <a:cubicBezTo>
                  <a:pt x="461" y="293"/>
                  <a:pt x="477" y="289"/>
                  <a:pt x="471" y="279"/>
                </a:cubicBezTo>
                <a:cubicBezTo>
                  <a:pt x="472" y="277"/>
                  <a:pt x="472" y="275"/>
                  <a:pt x="474" y="274"/>
                </a:cubicBezTo>
                <a:cubicBezTo>
                  <a:pt x="485" y="278"/>
                  <a:pt x="485" y="291"/>
                  <a:pt x="498" y="292"/>
                </a:cubicBezTo>
                <a:cubicBezTo>
                  <a:pt x="500" y="289"/>
                  <a:pt x="508" y="290"/>
                  <a:pt x="504" y="283"/>
                </a:cubicBezTo>
                <a:cubicBezTo>
                  <a:pt x="500" y="278"/>
                  <a:pt x="502" y="271"/>
                  <a:pt x="497" y="267"/>
                </a:cubicBezTo>
                <a:cubicBezTo>
                  <a:pt x="505" y="263"/>
                  <a:pt x="501" y="275"/>
                  <a:pt x="506" y="277"/>
                </a:cubicBezTo>
                <a:cubicBezTo>
                  <a:pt x="509" y="273"/>
                  <a:pt x="516" y="277"/>
                  <a:pt x="518" y="270"/>
                </a:cubicBezTo>
                <a:cubicBezTo>
                  <a:pt x="521" y="280"/>
                  <a:pt x="529" y="285"/>
                  <a:pt x="535" y="293"/>
                </a:cubicBezTo>
                <a:cubicBezTo>
                  <a:pt x="535" y="289"/>
                  <a:pt x="534" y="284"/>
                  <a:pt x="530" y="280"/>
                </a:cubicBezTo>
                <a:cubicBezTo>
                  <a:pt x="530" y="274"/>
                  <a:pt x="536" y="270"/>
                  <a:pt x="534" y="265"/>
                </a:cubicBezTo>
                <a:cubicBezTo>
                  <a:pt x="537" y="263"/>
                  <a:pt x="538" y="269"/>
                  <a:pt x="539" y="272"/>
                </a:cubicBezTo>
                <a:cubicBezTo>
                  <a:pt x="545" y="277"/>
                  <a:pt x="545" y="277"/>
                  <a:pt x="545" y="277"/>
                </a:cubicBezTo>
                <a:cubicBezTo>
                  <a:pt x="542" y="269"/>
                  <a:pt x="548" y="257"/>
                  <a:pt x="537" y="253"/>
                </a:cubicBezTo>
                <a:cubicBezTo>
                  <a:pt x="530" y="254"/>
                  <a:pt x="535" y="246"/>
                  <a:pt x="531" y="242"/>
                </a:cubicBezTo>
                <a:cubicBezTo>
                  <a:pt x="528" y="234"/>
                  <a:pt x="523" y="225"/>
                  <a:pt x="534" y="219"/>
                </a:cubicBezTo>
                <a:cubicBezTo>
                  <a:pt x="535" y="218"/>
                  <a:pt x="535" y="218"/>
                  <a:pt x="535" y="218"/>
                </a:cubicBezTo>
                <a:cubicBezTo>
                  <a:pt x="544" y="227"/>
                  <a:pt x="545" y="243"/>
                  <a:pt x="549" y="253"/>
                </a:cubicBezTo>
                <a:cubicBezTo>
                  <a:pt x="556" y="252"/>
                  <a:pt x="553" y="265"/>
                  <a:pt x="560" y="258"/>
                </a:cubicBezTo>
                <a:cubicBezTo>
                  <a:pt x="562" y="259"/>
                  <a:pt x="562" y="259"/>
                  <a:pt x="562" y="259"/>
                </a:cubicBezTo>
                <a:cubicBezTo>
                  <a:pt x="564" y="258"/>
                  <a:pt x="564" y="257"/>
                  <a:pt x="562" y="255"/>
                </a:cubicBezTo>
                <a:cubicBezTo>
                  <a:pt x="562" y="254"/>
                  <a:pt x="562" y="254"/>
                  <a:pt x="562" y="254"/>
                </a:cubicBezTo>
                <a:cubicBezTo>
                  <a:pt x="562" y="253"/>
                  <a:pt x="562" y="253"/>
                  <a:pt x="562" y="253"/>
                </a:cubicBezTo>
                <a:cubicBezTo>
                  <a:pt x="566" y="256"/>
                  <a:pt x="565" y="263"/>
                  <a:pt x="568" y="267"/>
                </a:cubicBezTo>
                <a:cubicBezTo>
                  <a:pt x="570" y="273"/>
                  <a:pt x="572" y="280"/>
                  <a:pt x="580" y="279"/>
                </a:cubicBezTo>
                <a:cubicBezTo>
                  <a:pt x="583" y="271"/>
                  <a:pt x="575" y="263"/>
                  <a:pt x="571" y="256"/>
                </a:cubicBezTo>
                <a:cubicBezTo>
                  <a:pt x="565" y="246"/>
                  <a:pt x="570" y="235"/>
                  <a:pt x="572" y="225"/>
                </a:cubicBezTo>
                <a:cubicBezTo>
                  <a:pt x="572" y="216"/>
                  <a:pt x="563" y="212"/>
                  <a:pt x="562" y="203"/>
                </a:cubicBezTo>
                <a:cubicBezTo>
                  <a:pt x="565" y="206"/>
                  <a:pt x="566" y="212"/>
                  <a:pt x="570" y="214"/>
                </a:cubicBezTo>
                <a:cubicBezTo>
                  <a:pt x="570" y="210"/>
                  <a:pt x="571" y="203"/>
                  <a:pt x="566" y="201"/>
                </a:cubicBezTo>
                <a:cubicBezTo>
                  <a:pt x="567" y="199"/>
                  <a:pt x="566" y="198"/>
                  <a:pt x="568" y="197"/>
                </a:cubicBezTo>
                <a:cubicBezTo>
                  <a:pt x="571" y="204"/>
                  <a:pt x="571" y="204"/>
                  <a:pt x="571" y="204"/>
                </a:cubicBezTo>
                <a:cubicBezTo>
                  <a:pt x="573" y="201"/>
                  <a:pt x="578" y="199"/>
                  <a:pt x="577" y="194"/>
                </a:cubicBezTo>
                <a:cubicBezTo>
                  <a:pt x="584" y="195"/>
                  <a:pt x="595" y="197"/>
                  <a:pt x="601" y="189"/>
                </a:cubicBezTo>
                <a:cubicBezTo>
                  <a:pt x="608" y="188"/>
                  <a:pt x="614" y="191"/>
                  <a:pt x="621" y="193"/>
                </a:cubicBezTo>
                <a:cubicBezTo>
                  <a:pt x="618" y="194"/>
                  <a:pt x="618" y="194"/>
                  <a:pt x="618" y="194"/>
                </a:cubicBezTo>
                <a:cubicBezTo>
                  <a:pt x="621" y="199"/>
                  <a:pt x="626" y="204"/>
                  <a:pt x="632" y="203"/>
                </a:cubicBezTo>
                <a:cubicBezTo>
                  <a:pt x="636" y="195"/>
                  <a:pt x="642" y="205"/>
                  <a:pt x="649" y="204"/>
                </a:cubicBezTo>
                <a:cubicBezTo>
                  <a:pt x="660" y="213"/>
                  <a:pt x="674" y="215"/>
                  <a:pt x="686" y="223"/>
                </a:cubicBezTo>
                <a:cubicBezTo>
                  <a:pt x="716" y="234"/>
                  <a:pt x="742" y="257"/>
                  <a:pt x="770" y="273"/>
                </a:cubicBezTo>
                <a:cubicBezTo>
                  <a:pt x="769" y="266"/>
                  <a:pt x="762" y="260"/>
                  <a:pt x="757" y="253"/>
                </a:cubicBezTo>
                <a:cubicBezTo>
                  <a:pt x="741" y="248"/>
                  <a:pt x="733" y="229"/>
                  <a:pt x="716" y="225"/>
                </a:cubicBezTo>
                <a:cubicBezTo>
                  <a:pt x="714" y="223"/>
                  <a:pt x="713" y="221"/>
                  <a:pt x="712" y="218"/>
                </a:cubicBezTo>
                <a:cubicBezTo>
                  <a:pt x="717" y="222"/>
                  <a:pt x="726" y="217"/>
                  <a:pt x="726" y="226"/>
                </a:cubicBezTo>
                <a:cubicBezTo>
                  <a:pt x="730" y="230"/>
                  <a:pt x="730" y="230"/>
                  <a:pt x="730" y="230"/>
                </a:cubicBezTo>
                <a:cubicBezTo>
                  <a:pt x="731" y="227"/>
                  <a:pt x="733" y="227"/>
                  <a:pt x="735" y="227"/>
                </a:cubicBezTo>
                <a:cubicBezTo>
                  <a:pt x="740" y="229"/>
                  <a:pt x="738" y="235"/>
                  <a:pt x="744" y="235"/>
                </a:cubicBezTo>
                <a:cubicBezTo>
                  <a:pt x="746" y="230"/>
                  <a:pt x="752" y="235"/>
                  <a:pt x="755" y="238"/>
                </a:cubicBezTo>
                <a:cubicBezTo>
                  <a:pt x="762" y="229"/>
                  <a:pt x="750" y="221"/>
                  <a:pt x="744" y="217"/>
                </a:cubicBezTo>
                <a:cubicBezTo>
                  <a:pt x="735" y="211"/>
                  <a:pt x="735" y="211"/>
                  <a:pt x="735" y="211"/>
                </a:cubicBezTo>
                <a:cubicBezTo>
                  <a:pt x="732" y="213"/>
                  <a:pt x="734" y="217"/>
                  <a:pt x="734" y="220"/>
                </a:cubicBezTo>
                <a:cubicBezTo>
                  <a:pt x="730" y="222"/>
                  <a:pt x="730" y="216"/>
                  <a:pt x="727" y="216"/>
                </a:cubicBezTo>
                <a:cubicBezTo>
                  <a:pt x="732" y="206"/>
                  <a:pt x="718" y="203"/>
                  <a:pt x="716" y="197"/>
                </a:cubicBezTo>
                <a:cubicBezTo>
                  <a:pt x="712" y="197"/>
                  <a:pt x="709" y="194"/>
                  <a:pt x="706" y="192"/>
                </a:cubicBezTo>
                <a:cubicBezTo>
                  <a:pt x="708" y="191"/>
                  <a:pt x="707" y="188"/>
                  <a:pt x="707" y="186"/>
                </a:cubicBezTo>
                <a:cubicBezTo>
                  <a:pt x="698" y="183"/>
                  <a:pt x="700" y="171"/>
                  <a:pt x="690" y="169"/>
                </a:cubicBezTo>
                <a:cubicBezTo>
                  <a:pt x="690" y="168"/>
                  <a:pt x="692" y="167"/>
                  <a:pt x="692" y="166"/>
                </a:cubicBezTo>
                <a:cubicBezTo>
                  <a:pt x="692" y="170"/>
                  <a:pt x="692" y="170"/>
                  <a:pt x="692" y="170"/>
                </a:cubicBezTo>
                <a:cubicBezTo>
                  <a:pt x="694" y="170"/>
                  <a:pt x="694" y="169"/>
                  <a:pt x="695" y="168"/>
                </a:cubicBezTo>
                <a:cubicBezTo>
                  <a:pt x="705" y="179"/>
                  <a:pt x="722" y="184"/>
                  <a:pt x="732" y="196"/>
                </a:cubicBezTo>
                <a:cubicBezTo>
                  <a:pt x="734" y="189"/>
                  <a:pt x="724" y="189"/>
                  <a:pt x="723" y="182"/>
                </a:cubicBezTo>
                <a:cubicBezTo>
                  <a:pt x="724" y="180"/>
                  <a:pt x="724" y="180"/>
                  <a:pt x="724" y="180"/>
                </a:cubicBezTo>
                <a:cubicBezTo>
                  <a:pt x="715" y="166"/>
                  <a:pt x="715" y="166"/>
                  <a:pt x="715" y="166"/>
                </a:cubicBezTo>
                <a:cubicBezTo>
                  <a:pt x="717" y="163"/>
                  <a:pt x="720" y="167"/>
                  <a:pt x="723" y="168"/>
                </a:cubicBezTo>
                <a:cubicBezTo>
                  <a:pt x="728" y="173"/>
                  <a:pt x="725" y="187"/>
                  <a:pt x="735" y="189"/>
                </a:cubicBezTo>
                <a:cubicBezTo>
                  <a:pt x="744" y="192"/>
                  <a:pt x="750" y="204"/>
                  <a:pt x="762" y="204"/>
                </a:cubicBezTo>
                <a:cubicBezTo>
                  <a:pt x="762" y="205"/>
                  <a:pt x="763" y="207"/>
                  <a:pt x="765" y="207"/>
                </a:cubicBezTo>
                <a:cubicBezTo>
                  <a:pt x="766" y="207"/>
                  <a:pt x="766" y="207"/>
                  <a:pt x="766" y="207"/>
                </a:cubicBezTo>
                <a:cubicBezTo>
                  <a:pt x="741" y="183"/>
                  <a:pt x="741" y="183"/>
                  <a:pt x="741" y="183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81" y="211"/>
                  <a:pt x="781" y="211"/>
                  <a:pt x="781" y="211"/>
                </a:cubicBezTo>
                <a:cubicBezTo>
                  <a:pt x="780" y="215"/>
                  <a:pt x="782" y="219"/>
                  <a:pt x="786" y="220"/>
                </a:cubicBezTo>
                <a:cubicBezTo>
                  <a:pt x="790" y="220"/>
                  <a:pt x="790" y="220"/>
                  <a:pt x="790" y="220"/>
                </a:cubicBezTo>
                <a:cubicBezTo>
                  <a:pt x="796" y="230"/>
                  <a:pt x="807" y="243"/>
                  <a:pt x="820" y="245"/>
                </a:cubicBezTo>
                <a:cubicBezTo>
                  <a:pt x="822" y="245"/>
                  <a:pt x="822" y="250"/>
                  <a:pt x="825" y="247"/>
                </a:cubicBezTo>
                <a:cubicBezTo>
                  <a:pt x="849" y="260"/>
                  <a:pt x="861" y="283"/>
                  <a:pt x="883" y="299"/>
                </a:cubicBezTo>
                <a:cubicBezTo>
                  <a:pt x="886" y="295"/>
                  <a:pt x="882" y="293"/>
                  <a:pt x="881" y="290"/>
                </a:cubicBezTo>
                <a:cubicBezTo>
                  <a:pt x="874" y="290"/>
                  <a:pt x="872" y="283"/>
                  <a:pt x="868" y="279"/>
                </a:cubicBezTo>
                <a:cubicBezTo>
                  <a:pt x="872" y="279"/>
                  <a:pt x="879" y="282"/>
                  <a:pt x="880" y="288"/>
                </a:cubicBezTo>
                <a:cubicBezTo>
                  <a:pt x="885" y="287"/>
                  <a:pt x="887" y="296"/>
                  <a:pt x="892" y="294"/>
                </a:cubicBezTo>
                <a:cubicBezTo>
                  <a:pt x="888" y="286"/>
                  <a:pt x="879" y="281"/>
                  <a:pt x="874" y="273"/>
                </a:cubicBezTo>
                <a:cubicBezTo>
                  <a:pt x="878" y="271"/>
                  <a:pt x="880" y="277"/>
                  <a:pt x="883" y="277"/>
                </a:cubicBezTo>
                <a:cubicBezTo>
                  <a:pt x="884" y="271"/>
                  <a:pt x="877" y="267"/>
                  <a:pt x="873" y="261"/>
                </a:cubicBezTo>
                <a:cubicBezTo>
                  <a:pt x="878" y="261"/>
                  <a:pt x="883" y="269"/>
                  <a:pt x="889" y="271"/>
                </a:cubicBezTo>
                <a:cubicBezTo>
                  <a:pt x="890" y="270"/>
                  <a:pt x="890" y="270"/>
                  <a:pt x="890" y="270"/>
                </a:cubicBezTo>
                <a:cubicBezTo>
                  <a:pt x="876" y="249"/>
                  <a:pt x="854" y="241"/>
                  <a:pt x="837" y="224"/>
                </a:cubicBezTo>
                <a:cubicBezTo>
                  <a:pt x="813" y="217"/>
                  <a:pt x="800" y="192"/>
                  <a:pt x="783" y="176"/>
                </a:cubicBezTo>
                <a:cubicBezTo>
                  <a:pt x="781" y="180"/>
                  <a:pt x="779" y="175"/>
                  <a:pt x="776" y="175"/>
                </a:cubicBezTo>
                <a:cubicBezTo>
                  <a:pt x="777" y="172"/>
                  <a:pt x="777" y="167"/>
                  <a:pt x="772" y="165"/>
                </a:cubicBezTo>
                <a:cubicBezTo>
                  <a:pt x="771" y="165"/>
                  <a:pt x="771" y="167"/>
                  <a:pt x="770" y="167"/>
                </a:cubicBezTo>
                <a:cubicBezTo>
                  <a:pt x="762" y="156"/>
                  <a:pt x="762" y="156"/>
                  <a:pt x="762" y="156"/>
                </a:cubicBezTo>
                <a:cubicBezTo>
                  <a:pt x="768" y="157"/>
                  <a:pt x="779" y="164"/>
                  <a:pt x="781" y="173"/>
                </a:cubicBezTo>
                <a:cubicBezTo>
                  <a:pt x="789" y="172"/>
                  <a:pt x="786" y="182"/>
                  <a:pt x="794" y="179"/>
                </a:cubicBezTo>
                <a:cubicBezTo>
                  <a:pt x="801" y="193"/>
                  <a:pt x="818" y="193"/>
                  <a:pt x="826" y="207"/>
                </a:cubicBezTo>
                <a:cubicBezTo>
                  <a:pt x="834" y="208"/>
                  <a:pt x="840" y="219"/>
                  <a:pt x="846" y="223"/>
                </a:cubicBezTo>
                <a:cubicBezTo>
                  <a:pt x="851" y="223"/>
                  <a:pt x="851" y="223"/>
                  <a:pt x="851" y="223"/>
                </a:cubicBezTo>
                <a:cubicBezTo>
                  <a:pt x="853" y="221"/>
                  <a:pt x="850" y="219"/>
                  <a:pt x="849" y="217"/>
                </a:cubicBezTo>
                <a:cubicBezTo>
                  <a:pt x="852" y="217"/>
                  <a:pt x="852" y="213"/>
                  <a:pt x="856" y="215"/>
                </a:cubicBezTo>
                <a:cubicBezTo>
                  <a:pt x="877" y="231"/>
                  <a:pt x="901" y="243"/>
                  <a:pt x="918" y="264"/>
                </a:cubicBezTo>
                <a:cubicBezTo>
                  <a:pt x="944" y="289"/>
                  <a:pt x="972" y="320"/>
                  <a:pt x="1000" y="345"/>
                </a:cubicBezTo>
                <a:cubicBezTo>
                  <a:pt x="1002" y="344"/>
                  <a:pt x="1001" y="343"/>
                  <a:pt x="1001" y="341"/>
                </a:cubicBezTo>
                <a:cubicBezTo>
                  <a:pt x="982" y="324"/>
                  <a:pt x="970" y="302"/>
                  <a:pt x="952" y="283"/>
                </a:cubicBezTo>
                <a:cubicBezTo>
                  <a:pt x="963" y="291"/>
                  <a:pt x="963" y="291"/>
                  <a:pt x="963" y="291"/>
                </a:cubicBezTo>
                <a:cubicBezTo>
                  <a:pt x="963" y="283"/>
                  <a:pt x="953" y="278"/>
                  <a:pt x="949" y="272"/>
                </a:cubicBezTo>
                <a:cubicBezTo>
                  <a:pt x="941" y="273"/>
                  <a:pt x="951" y="280"/>
                  <a:pt x="950" y="282"/>
                </a:cubicBezTo>
                <a:cubicBezTo>
                  <a:pt x="919" y="252"/>
                  <a:pt x="919" y="252"/>
                  <a:pt x="919" y="252"/>
                </a:cubicBezTo>
                <a:cubicBezTo>
                  <a:pt x="920" y="252"/>
                  <a:pt x="921" y="255"/>
                  <a:pt x="923" y="253"/>
                </a:cubicBezTo>
                <a:cubicBezTo>
                  <a:pt x="922" y="247"/>
                  <a:pt x="916" y="241"/>
                  <a:pt x="910" y="238"/>
                </a:cubicBezTo>
                <a:cubicBezTo>
                  <a:pt x="904" y="235"/>
                  <a:pt x="904" y="235"/>
                  <a:pt x="904" y="235"/>
                </a:cubicBezTo>
                <a:cubicBezTo>
                  <a:pt x="872" y="208"/>
                  <a:pt x="872" y="208"/>
                  <a:pt x="872" y="208"/>
                </a:cubicBezTo>
                <a:cubicBezTo>
                  <a:pt x="875" y="200"/>
                  <a:pt x="865" y="193"/>
                  <a:pt x="860" y="189"/>
                </a:cubicBezTo>
                <a:cubicBezTo>
                  <a:pt x="852" y="188"/>
                  <a:pt x="851" y="182"/>
                  <a:pt x="847" y="177"/>
                </a:cubicBezTo>
                <a:cubicBezTo>
                  <a:pt x="848" y="176"/>
                  <a:pt x="848" y="176"/>
                  <a:pt x="848" y="176"/>
                </a:cubicBezTo>
                <a:cubicBezTo>
                  <a:pt x="852" y="181"/>
                  <a:pt x="859" y="184"/>
                  <a:pt x="863" y="189"/>
                </a:cubicBezTo>
                <a:cubicBezTo>
                  <a:pt x="864" y="187"/>
                  <a:pt x="864" y="187"/>
                  <a:pt x="864" y="187"/>
                </a:cubicBezTo>
                <a:cubicBezTo>
                  <a:pt x="861" y="181"/>
                  <a:pt x="855" y="179"/>
                  <a:pt x="854" y="173"/>
                </a:cubicBezTo>
                <a:cubicBezTo>
                  <a:pt x="858" y="173"/>
                  <a:pt x="861" y="183"/>
                  <a:pt x="865" y="178"/>
                </a:cubicBezTo>
                <a:cubicBezTo>
                  <a:pt x="851" y="168"/>
                  <a:pt x="843" y="154"/>
                  <a:pt x="827" y="146"/>
                </a:cubicBezTo>
                <a:cubicBezTo>
                  <a:pt x="827" y="140"/>
                  <a:pt x="819" y="139"/>
                  <a:pt x="817" y="136"/>
                </a:cubicBezTo>
                <a:cubicBezTo>
                  <a:pt x="814" y="136"/>
                  <a:pt x="814" y="136"/>
                  <a:pt x="814" y="136"/>
                </a:cubicBezTo>
                <a:cubicBezTo>
                  <a:pt x="790" y="115"/>
                  <a:pt x="760" y="103"/>
                  <a:pt x="741" y="79"/>
                </a:cubicBezTo>
                <a:cubicBezTo>
                  <a:pt x="731" y="76"/>
                  <a:pt x="731" y="76"/>
                  <a:pt x="731" y="76"/>
                </a:cubicBezTo>
                <a:cubicBezTo>
                  <a:pt x="734" y="71"/>
                  <a:pt x="726" y="65"/>
                  <a:pt x="721" y="61"/>
                </a:cubicBezTo>
                <a:cubicBezTo>
                  <a:pt x="718" y="59"/>
                  <a:pt x="716" y="57"/>
                  <a:pt x="715" y="55"/>
                </a:cubicBezTo>
                <a:cubicBezTo>
                  <a:pt x="716" y="55"/>
                  <a:pt x="718" y="57"/>
                  <a:pt x="720" y="55"/>
                </a:cubicBezTo>
                <a:cubicBezTo>
                  <a:pt x="717" y="49"/>
                  <a:pt x="710" y="45"/>
                  <a:pt x="703" y="43"/>
                </a:cubicBezTo>
                <a:cubicBezTo>
                  <a:pt x="702" y="49"/>
                  <a:pt x="702" y="49"/>
                  <a:pt x="702" y="49"/>
                </a:cubicBezTo>
                <a:cubicBezTo>
                  <a:pt x="698" y="44"/>
                  <a:pt x="687" y="49"/>
                  <a:pt x="687" y="39"/>
                </a:cubicBezTo>
                <a:cubicBezTo>
                  <a:pt x="693" y="35"/>
                  <a:pt x="686" y="31"/>
                  <a:pt x="687" y="27"/>
                </a:cubicBezTo>
                <a:cubicBezTo>
                  <a:pt x="691" y="20"/>
                  <a:pt x="688" y="11"/>
                  <a:pt x="695" y="5"/>
                </a:cubicBezTo>
                <a:cubicBezTo>
                  <a:pt x="694" y="3"/>
                  <a:pt x="694" y="3"/>
                  <a:pt x="694" y="3"/>
                </a:cubicBezTo>
                <a:cubicBezTo>
                  <a:pt x="700" y="0"/>
                  <a:pt x="700" y="0"/>
                  <a:pt x="700" y="0"/>
                </a:cubicBezTo>
                <a:cubicBezTo>
                  <a:pt x="715" y="6"/>
                  <a:pt x="728" y="17"/>
                  <a:pt x="744" y="18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流程图: 接点 8">
            <a:extLst>
              <a:ext uri="{FF2B5EF4-FFF2-40B4-BE49-F238E27FC236}">
                <a16:creationId xmlns:a16="http://schemas.microsoft.com/office/drawing/2014/main" id="{723566B6-DE16-419E-87E8-70C90B02045B}"/>
              </a:ext>
            </a:extLst>
          </p:cNvPr>
          <p:cNvSpPr/>
          <p:nvPr/>
        </p:nvSpPr>
        <p:spPr>
          <a:xfrm>
            <a:off x="10972800" y="41247"/>
            <a:ext cx="1219200" cy="1032180"/>
          </a:xfrm>
          <a:prstGeom prst="flowChartConnector">
            <a:avLst/>
          </a:prstGeom>
          <a:blipFill dpi="0" rotWithShape="1">
            <a:blip r:embed="rId3">
              <a:alphaModFix amt="40000"/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88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C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B0D8FF40-BA8B-49B5-8639-97CA2B2373EA}"/>
              </a:ext>
            </a:extLst>
          </p:cNvPr>
          <p:cNvGrpSpPr/>
          <p:nvPr/>
        </p:nvGrpSpPr>
        <p:grpSpPr>
          <a:xfrm>
            <a:off x="4508986" y="2455174"/>
            <a:ext cx="3197579" cy="3202722"/>
            <a:chOff x="7382229" y="1918943"/>
            <a:chExt cx="3197579" cy="3202722"/>
          </a:xfrm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B82A3AD-18B7-4E9E-A8AD-1C9FD2841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2229" y="1918943"/>
              <a:ext cx="1512699" cy="1508320"/>
            </a:xfrm>
            <a:custGeom>
              <a:avLst/>
              <a:gdLst>
                <a:gd name="connsiteX0" fmla="*/ 1512699 w 1512699"/>
                <a:gd name="connsiteY0" fmla="*/ 0 h 1508320"/>
                <a:gd name="connsiteX1" fmla="*/ 1512699 w 1512699"/>
                <a:gd name="connsiteY1" fmla="*/ 1508320 h 1508320"/>
                <a:gd name="connsiteX2" fmla="*/ 0 w 1512699"/>
                <a:gd name="connsiteY2" fmla="*/ 1508320 h 1508320"/>
                <a:gd name="connsiteX3" fmla="*/ 3586 w 1512699"/>
                <a:gd name="connsiteY3" fmla="*/ 1437214 h 1508320"/>
                <a:gd name="connsiteX4" fmla="*/ 1444959 w 1512699"/>
                <a:gd name="connsiteY4" fmla="*/ 3211 h 1508320"/>
                <a:gd name="connsiteX5" fmla="*/ 1512699 w 1512699"/>
                <a:gd name="connsiteY5" fmla="*/ 0 h 150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2699" h="1508320">
                  <a:moveTo>
                    <a:pt x="1512699" y="0"/>
                  </a:moveTo>
                  <a:lnTo>
                    <a:pt x="1512699" y="1508320"/>
                  </a:lnTo>
                  <a:lnTo>
                    <a:pt x="0" y="1508320"/>
                  </a:lnTo>
                  <a:lnTo>
                    <a:pt x="3586" y="1437214"/>
                  </a:lnTo>
                  <a:cubicBezTo>
                    <a:pt x="80568" y="678257"/>
                    <a:pt x="685548" y="75581"/>
                    <a:pt x="1444959" y="3211"/>
                  </a:cubicBezTo>
                  <a:lnTo>
                    <a:pt x="1512699" y="0"/>
                  </a:lnTo>
                  <a:close/>
                </a:path>
              </a:pathLst>
            </a:custGeom>
            <a:solidFill>
              <a:srgbClr val="D7CBD6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2C0C779-5AA9-4828-A5C3-028DC137A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7107" y="1918943"/>
              <a:ext cx="1512701" cy="1508320"/>
            </a:xfrm>
            <a:custGeom>
              <a:avLst/>
              <a:gdLst>
                <a:gd name="connsiteX0" fmla="*/ 0 w 1512701"/>
                <a:gd name="connsiteY0" fmla="*/ 0 h 1508320"/>
                <a:gd name="connsiteX1" fmla="*/ 67741 w 1512701"/>
                <a:gd name="connsiteY1" fmla="*/ 3211 h 1508320"/>
                <a:gd name="connsiteX2" fmla="*/ 1509114 w 1512701"/>
                <a:gd name="connsiteY2" fmla="*/ 1437214 h 1508320"/>
                <a:gd name="connsiteX3" fmla="*/ 1512701 w 1512701"/>
                <a:gd name="connsiteY3" fmla="*/ 1508320 h 1508320"/>
                <a:gd name="connsiteX4" fmla="*/ 0 w 1512701"/>
                <a:gd name="connsiteY4" fmla="*/ 1508320 h 1508320"/>
                <a:gd name="connsiteX5" fmla="*/ 0 w 1512701"/>
                <a:gd name="connsiteY5" fmla="*/ 0 h 150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2701" h="1508320">
                  <a:moveTo>
                    <a:pt x="0" y="0"/>
                  </a:moveTo>
                  <a:lnTo>
                    <a:pt x="67741" y="3211"/>
                  </a:lnTo>
                  <a:cubicBezTo>
                    <a:pt x="827152" y="75581"/>
                    <a:pt x="1432132" y="678257"/>
                    <a:pt x="1509114" y="1437214"/>
                  </a:cubicBezTo>
                  <a:lnTo>
                    <a:pt x="1512701" y="1508320"/>
                  </a:lnTo>
                  <a:lnTo>
                    <a:pt x="0" y="1508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E5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2C24ABB-C6AD-4122-B201-A77689DB3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2265" y="3614083"/>
              <a:ext cx="1512662" cy="1507582"/>
            </a:xfrm>
            <a:custGeom>
              <a:avLst/>
              <a:gdLst>
                <a:gd name="connsiteX0" fmla="*/ 0 w 1512662"/>
                <a:gd name="connsiteY0" fmla="*/ 0 h 1507582"/>
                <a:gd name="connsiteX1" fmla="*/ 1512662 w 1512662"/>
                <a:gd name="connsiteY1" fmla="*/ 0 h 1507582"/>
                <a:gd name="connsiteX2" fmla="*/ 1512662 w 1512662"/>
                <a:gd name="connsiteY2" fmla="*/ 1507582 h 1507582"/>
                <a:gd name="connsiteX3" fmla="*/ 1444922 w 1512662"/>
                <a:gd name="connsiteY3" fmla="*/ 1504371 h 1507582"/>
                <a:gd name="connsiteX4" fmla="*/ 3549 w 1512662"/>
                <a:gd name="connsiteY4" fmla="*/ 70368 h 1507582"/>
                <a:gd name="connsiteX5" fmla="*/ 0 w 1512662"/>
                <a:gd name="connsiteY5" fmla="*/ 0 h 150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2662" h="1507582">
                  <a:moveTo>
                    <a:pt x="0" y="0"/>
                  </a:moveTo>
                  <a:lnTo>
                    <a:pt x="1512662" y="0"/>
                  </a:lnTo>
                  <a:lnTo>
                    <a:pt x="1512662" y="1507582"/>
                  </a:lnTo>
                  <a:lnTo>
                    <a:pt x="1444922" y="1504371"/>
                  </a:lnTo>
                  <a:cubicBezTo>
                    <a:pt x="685511" y="1432001"/>
                    <a:pt x="80531" y="829325"/>
                    <a:pt x="3549" y="703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B34B147-AEE3-4DB2-8F25-815133CD4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7107" y="3614083"/>
              <a:ext cx="1512663" cy="1507582"/>
            </a:xfrm>
            <a:custGeom>
              <a:avLst/>
              <a:gdLst>
                <a:gd name="connsiteX0" fmla="*/ 0 w 1512663"/>
                <a:gd name="connsiteY0" fmla="*/ 0 h 1507582"/>
                <a:gd name="connsiteX1" fmla="*/ 1512663 w 1512663"/>
                <a:gd name="connsiteY1" fmla="*/ 0 h 1507582"/>
                <a:gd name="connsiteX2" fmla="*/ 1509114 w 1512663"/>
                <a:gd name="connsiteY2" fmla="*/ 70368 h 1507582"/>
                <a:gd name="connsiteX3" fmla="*/ 67741 w 1512663"/>
                <a:gd name="connsiteY3" fmla="*/ 1504371 h 1507582"/>
                <a:gd name="connsiteX4" fmla="*/ 0 w 1512663"/>
                <a:gd name="connsiteY4" fmla="*/ 1507582 h 1507582"/>
                <a:gd name="connsiteX5" fmla="*/ 0 w 1512663"/>
                <a:gd name="connsiteY5" fmla="*/ 0 h 150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2663" h="1507582">
                  <a:moveTo>
                    <a:pt x="0" y="0"/>
                  </a:moveTo>
                  <a:lnTo>
                    <a:pt x="1512663" y="0"/>
                  </a:lnTo>
                  <a:lnTo>
                    <a:pt x="1509114" y="70368"/>
                  </a:lnTo>
                  <a:cubicBezTo>
                    <a:pt x="1432132" y="829325"/>
                    <a:pt x="827152" y="1432001"/>
                    <a:pt x="67741" y="1504371"/>
                  </a:cubicBezTo>
                  <a:lnTo>
                    <a:pt x="0" y="1507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CBD6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59" name="图片 4178">
              <a:extLst>
                <a:ext uri="{FF2B5EF4-FFF2-40B4-BE49-F238E27FC236}">
                  <a16:creationId xmlns:a16="http://schemas.microsoft.com/office/drawing/2014/main" id="{A909FE9F-8E4B-4F2C-B0A5-8519C939D1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50751" y="2427078"/>
              <a:ext cx="1458766" cy="2300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3A870491-5714-45EB-AEEA-B603101B6242}"/>
              </a:ext>
            </a:extLst>
          </p:cNvPr>
          <p:cNvSpPr txBox="1"/>
          <p:nvPr/>
        </p:nvSpPr>
        <p:spPr>
          <a:xfrm>
            <a:off x="8336040" y="1939346"/>
            <a:ext cx="3327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请输入您的内容</a:t>
            </a:r>
          </a:p>
        </p:txBody>
      </p:sp>
      <p:sp>
        <p:nvSpPr>
          <p:cNvPr id="62" name="îşľïdê">
            <a:extLst>
              <a:ext uri="{FF2B5EF4-FFF2-40B4-BE49-F238E27FC236}">
                <a16:creationId xmlns:a16="http://schemas.microsoft.com/office/drawing/2014/main" id="{5E84F329-BD98-435F-8BCF-998F8C768395}"/>
              </a:ext>
            </a:extLst>
          </p:cNvPr>
          <p:cNvSpPr/>
          <p:nvPr/>
        </p:nvSpPr>
        <p:spPr bwMode="auto">
          <a:xfrm>
            <a:off x="8219100" y="2308678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8285DF5D-41CA-4BDD-85BF-A840975E0D0A}"/>
              </a:ext>
            </a:extLst>
          </p:cNvPr>
          <p:cNvSpPr txBox="1"/>
          <p:nvPr/>
        </p:nvSpPr>
        <p:spPr>
          <a:xfrm>
            <a:off x="8336040" y="4894507"/>
            <a:ext cx="3327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请输入您的内容</a:t>
            </a:r>
          </a:p>
        </p:txBody>
      </p:sp>
      <p:sp>
        <p:nvSpPr>
          <p:cNvPr id="64" name="îşľïdê">
            <a:extLst>
              <a:ext uri="{FF2B5EF4-FFF2-40B4-BE49-F238E27FC236}">
                <a16:creationId xmlns:a16="http://schemas.microsoft.com/office/drawing/2014/main" id="{1141A503-9274-4C15-909D-DADA9086C906}"/>
              </a:ext>
            </a:extLst>
          </p:cNvPr>
          <p:cNvSpPr/>
          <p:nvPr/>
        </p:nvSpPr>
        <p:spPr bwMode="auto">
          <a:xfrm>
            <a:off x="8219100" y="5263839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59D5E99-499A-4202-9500-00E26A6B55A5}"/>
              </a:ext>
            </a:extLst>
          </p:cNvPr>
          <p:cNvSpPr txBox="1"/>
          <p:nvPr/>
        </p:nvSpPr>
        <p:spPr>
          <a:xfrm>
            <a:off x="2147777" y="1939346"/>
            <a:ext cx="3327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请输入您的内容</a:t>
            </a:r>
          </a:p>
        </p:txBody>
      </p:sp>
      <p:sp>
        <p:nvSpPr>
          <p:cNvPr id="66" name="îşľïdê">
            <a:extLst>
              <a:ext uri="{FF2B5EF4-FFF2-40B4-BE49-F238E27FC236}">
                <a16:creationId xmlns:a16="http://schemas.microsoft.com/office/drawing/2014/main" id="{0D2CC364-4628-4C58-B04E-A8FCFB73D09B}"/>
              </a:ext>
            </a:extLst>
          </p:cNvPr>
          <p:cNvSpPr/>
          <p:nvPr/>
        </p:nvSpPr>
        <p:spPr bwMode="auto">
          <a:xfrm>
            <a:off x="2030837" y="2308678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F6C73890-244D-483F-89C4-7D4975B33614}"/>
              </a:ext>
            </a:extLst>
          </p:cNvPr>
          <p:cNvSpPr txBox="1"/>
          <p:nvPr/>
        </p:nvSpPr>
        <p:spPr>
          <a:xfrm>
            <a:off x="2147777" y="4894507"/>
            <a:ext cx="3327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请输入您的内容</a:t>
            </a:r>
          </a:p>
        </p:txBody>
      </p:sp>
      <p:sp>
        <p:nvSpPr>
          <p:cNvPr id="68" name="îşľïdê">
            <a:extLst>
              <a:ext uri="{FF2B5EF4-FFF2-40B4-BE49-F238E27FC236}">
                <a16:creationId xmlns:a16="http://schemas.microsoft.com/office/drawing/2014/main" id="{E4744C38-EABB-4232-900F-D296DA971D6F}"/>
              </a:ext>
            </a:extLst>
          </p:cNvPr>
          <p:cNvSpPr/>
          <p:nvPr/>
        </p:nvSpPr>
        <p:spPr bwMode="auto">
          <a:xfrm>
            <a:off x="2030837" y="5263839"/>
            <a:ext cx="197383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200" dirty="0"/>
              <a:t>点击此处输入文本内容</a:t>
            </a:r>
            <a:endParaRPr lang="en-US" altLang="zh-CN" sz="1200" dirty="0"/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CF80F16-ED77-4DC7-85A3-83EA4AE3894A}"/>
              </a:ext>
            </a:extLst>
          </p:cNvPr>
          <p:cNvSpPr/>
          <p:nvPr/>
        </p:nvSpPr>
        <p:spPr>
          <a:xfrm>
            <a:off x="0" y="0"/>
            <a:ext cx="12192000" cy="995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接点 1">
            <a:extLst>
              <a:ext uri="{FF2B5EF4-FFF2-40B4-BE49-F238E27FC236}">
                <a16:creationId xmlns:a16="http://schemas.microsoft.com/office/drawing/2014/main" id="{C13B4741-52F7-46AE-859C-F23D85ED56D7}"/>
              </a:ext>
            </a:extLst>
          </p:cNvPr>
          <p:cNvSpPr/>
          <p:nvPr/>
        </p:nvSpPr>
        <p:spPr>
          <a:xfrm>
            <a:off x="4118461" y="128151"/>
            <a:ext cx="781050" cy="790081"/>
          </a:xfrm>
          <a:prstGeom prst="flowChartConnector">
            <a:avLst/>
          </a:prstGeom>
          <a:solidFill>
            <a:srgbClr val="AC9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A7D01058-3578-41FE-8BF3-CC1A66B7052A}"/>
              </a:ext>
            </a:extLst>
          </p:cNvPr>
          <p:cNvSpPr txBox="1">
            <a:spLocks/>
          </p:cNvSpPr>
          <p:nvPr/>
        </p:nvSpPr>
        <p:spPr>
          <a:xfrm>
            <a:off x="3811772" y="295974"/>
            <a:ext cx="454434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buClr>
                <a:srgbClr val="C58132">
                  <a:lumMod val="75000"/>
                </a:srgbClr>
              </a:buClr>
            </a:pPr>
            <a:r>
              <a:rPr lang="zh-CN" altLang="en-US" sz="3201" b="1" spc="6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请 </a:t>
            </a:r>
            <a:r>
              <a:rPr lang="zh-CN" altLang="en-US" sz="3201" b="1" spc="600" dirty="0">
                <a:solidFill>
                  <a:srgbClr val="AC93A9"/>
                </a:solidFill>
                <a:latin typeface="微软雅黑"/>
                <a:ea typeface="微软雅黑"/>
                <a:cs typeface="+mn-ea"/>
                <a:sym typeface="Arial" panose="020B0604020202020204" pitchFamily="34" charset="0"/>
              </a:rPr>
              <a:t>输入您的主题</a:t>
            </a:r>
            <a:endParaRPr lang="en-US" sz="3201" b="1" spc="600" dirty="0">
              <a:solidFill>
                <a:srgbClr val="AC93A9"/>
              </a:solidFill>
              <a:latin typeface="微软雅黑"/>
              <a:ea typeface="微软雅黑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5D50B01-3F14-42DD-A273-7890512319A9}"/>
              </a:ext>
            </a:extLst>
          </p:cNvPr>
          <p:cNvSpPr/>
          <p:nvPr/>
        </p:nvSpPr>
        <p:spPr>
          <a:xfrm>
            <a:off x="11474685" y="6255412"/>
            <a:ext cx="676093" cy="664480"/>
          </a:xfrm>
          <a:prstGeom prst="ellipse">
            <a:avLst/>
          </a:prstGeom>
          <a:solidFill>
            <a:srgbClr val="D7CB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587ECDF-EC76-4583-A096-4CD683B68299}"/>
              </a:ext>
            </a:extLst>
          </p:cNvPr>
          <p:cNvSpPr/>
          <p:nvPr/>
        </p:nvSpPr>
        <p:spPr>
          <a:xfrm>
            <a:off x="11254455" y="5590318"/>
            <a:ext cx="409576" cy="428838"/>
          </a:xfrm>
          <a:prstGeom prst="ellipse">
            <a:avLst/>
          </a:prstGeom>
          <a:solidFill>
            <a:srgbClr val="FF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DFCBF37-3C3A-4B40-A996-0AE7BA0CDAD9}"/>
              </a:ext>
            </a:extLst>
          </p:cNvPr>
          <p:cNvSpPr/>
          <p:nvPr/>
        </p:nvSpPr>
        <p:spPr>
          <a:xfrm>
            <a:off x="10885031" y="6128574"/>
            <a:ext cx="267879" cy="255159"/>
          </a:xfrm>
          <a:prstGeom prst="ellipse">
            <a:avLst/>
          </a:prstGeom>
          <a:solidFill>
            <a:srgbClr val="F3F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8FDB6F7F-CEE8-444B-9AFA-63B902DA4CD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3" y="12701"/>
            <a:ext cx="1209932" cy="10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330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359</Words>
  <Application>Microsoft Office PowerPoint</Application>
  <PresentationFormat>宽屏</PresentationFormat>
  <Paragraphs>90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Corbel</vt:lpstr>
      <vt:lpstr>汉仪星球体W</vt:lpstr>
      <vt:lpstr>微软雅黑</vt:lpstr>
      <vt:lpstr>等线</vt:lpstr>
      <vt:lpstr>微软雅黑 Light</vt:lpstr>
      <vt:lpstr>等线 Light</vt:lpstr>
      <vt:lpstr>Arial Black</vt:lpstr>
      <vt:lpstr>Agency FB</vt:lpstr>
      <vt:lpstr>Calibri</vt:lpstr>
      <vt:lpstr>华文行楷</vt:lpstr>
      <vt:lpstr>华文楷体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zym0729a@163.com</dc:creator>
  <cp:lastModifiedBy>YU PINGER</cp:lastModifiedBy>
  <cp:revision>46</cp:revision>
  <dcterms:created xsi:type="dcterms:W3CDTF">2021-05-24T15:36:21Z</dcterms:created>
  <dcterms:modified xsi:type="dcterms:W3CDTF">2021-06-09T06:26:43Z</dcterms:modified>
</cp:coreProperties>
</file>